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17"/>
  </p:notesMasterIdLst>
  <p:sldIdLst>
    <p:sldId id="256" r:id="rId2"/>
    <p:sldId id="303" r:id="rId3"/>
    <p:sldId id="306" r:id="rId4"/>
    <p:sldId id="307" r:id="rId5"/>
    <p:sldId id="308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05" r:id="rId16"/>
  </p:sldIdLst>
  <p:sldSz cx="9144000" cy="6858000" type="screen4x3"/>
  <p:notesSz cx="7315200" cy="96012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67" autoAdjust="0"/>
    <p:restoredTop sz="87684" autoAdjust="0"/>
  </p:normalViewPr>
  <p:slideViewPr>
    <p:cSldViewPr snapToGrid="0" snapToObjects="1">
      <p:cViewPr varScale="1">
        <p:scale>
          <a:sx n="75" d="100"/>
          <a:sy n="75" d="100"/>
        </p:scale>
        <p:origin x="1853" y="2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FDACBE-11A8-194E-B24B-CEE76E45078A}" type="doc">
      <dgm:prSet loTypeId="urn:microsoft.com/office/officeart/2005/8/layout/hierarchy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D82AAE-0161-5246-B7A9-6F5EDCC839B5}">
      <dgm:prSet phldrT="[Text]"/>
      <dgm:spPr/>
      <dgm:t>
        <a:bodyPr/>
        <a:lstStyle/>
        <a:p>
          <a:r>
            <a:rPr lang="en-US" dirty="0"/>
            <a:t>Host OS</a:t>
          </a:r>
        </a:p>
      </dgm:t>
    </dgm:pt>
    <dgm:pt modelId="{552DD55B-4192-AF40-85C2-030F030EBA8B}" type="parTrans" cxnId="{4CA119F7-969E-C445-A672-152A4DEA5DAD}">
      <dgm:prSet/>
      <dgm:spPr/>
      <dgm:t>
        <a:bodyPr/>
        <a:lstStyle/>
        <a:p>
          <a:endParaRPr lang="en-US"/>
        </a:p>
      </dgm:t>
    </dgm:pt>
    <dgm:pt modelId="{EC20D533-EF6A-3844-BC5E-5210CC40A2D7}" type="sibTrans" cxnId="{4CA119F7-969E-C445-A672-152A4DEA5DAD}">
      <dgm:prSet/>
      <dgm:spPr/>
      <dgm:t>
        <a:bodyPr/>
        <a:lstStyle/>
        <a:p>
          <a:endParaRPr lang="en-US"/>
        </a:p>
      </dgm:t>
    </dgm:pt>
    <dgm:pt modelId="{7C760E37-C37C-5346-8CC6-A7BFC684DC2F}">
      <dgm:prSet phldrT="[Text]"/>
      <dgm:spPr/>
      <dgm:t>
        <a:bodyPr/>
        <a:lstStyle/>
        <a:p>
          <a:r>
            <a:rPr lang="en-US" dirty="0"/>
            <a:t>Virtualization Software (i.e. </a:t>
          </a:r>
          <a:r>
            <a:rPr lang="en-US" dirty="0" err="1"/>
            <a:t>VirtualBox</a:t>
          </a:r>
          <a:r>
            <a:rPr lang="en-US" dirty="0"/>
            <a:t>, VMWare)</a:t>
          </a:r>
        </a:p>
      </dgm:t>
    </dgm:pt>
    <dgm:pt modelId="{0E6CE64F-FFB4-BE45-B21B-7BB9B37901DB}" type="parTrans" cxnId="{B3911303-4D34-9743-817C-1D965A022E1B}">
      <dgm:prSet/>
      <dgm:spPr/>
      <dgm:t>
        <a:bodyPr/>
        <a:lstStyle/>
        <a:p>
          <a:endParaRPr lang="en-US"/>
        </a:p>
      </dgm:t>
    </dgm:pt>
    <dgm:pt modelId="{44A5AA0B-285F-5540-9BDE-7AB6A4E28AD2}" type="sibTrans" cxnId="{B3911303-4D34-9743-817C-1D965A022E1B}">
      <dgm:prSet/>
      <dgm:spPr/>
      <dgm:t>
        <a:bodyPr/>
        <a:lstStyle/>
        <a:p>
          <a:endParaRPr lang="en-US"/>
        </a:p>
      </dgm:t>
    </dgm:pt>
    <dgm:pt modelId="{5B4126B7-63F3-1B46-A940-BFE53DD6E217}">
      <dgm:prSet phldrT="[Text]"/>
      <dgm:spPr/>
      <dgm:t>
        <a:bodyPr/>
        <a:lstStyle/>
        <a:p>
          <a:r>
            <a:rPr lang="en-US" dirty="0"/>
            <a:t>Monitoring and Analysis Tools</a:t>
          </a:r>
        </a:p>
      </dgm:t>
    </dgm:pt>
    <dgm:pt modelId="{92448C37-394D-D44B-BC6E-11427280908B}" type="parTrans" cxnId="{2942C8CC-B7D4-C941-B536-97E9B26144A2}">
      <dgm:prSet/>
      <dgm:spPr/>
      <dgm:t>
        <a:bodyPr/>
        <a:lstStyle/>
        <a:p>
          <a:endParaRPr lang="en-US"/>
        </a:p>
      </dgm:t>
    </dgm:pt>
    <dgm:pt modelId="{7D508DA3-5DDE-F34F-8D50-2776424E9A05}" type="sibTrans" cxnId="{2942C8CC-B7D4-C941-B536-97E9B26144A2}">
      <dgm:prSet/>
      <dgm:spPr/>
      <dgm:t>
        <a:bodyPr/>
        <a:lstStyle/>
        <a:p>
          <a:endParaRPr lang="en-US"/>
        </a:p>
      </dgm:t>
    </dgm:pt>
    <dgm:pt modelId="{FA82063E-EB1E-D740-896C-DCA57E18B687}">
      <dgm:prSet phldrT="[Text]"/>
      <dgm:spPr/>
      <dgm:t>
        <a:bodyPr/>
        <a:lstStyle/>
        <a:p>
          <a:r>
            <a:rPr lang="en-US" dirty="0"/>
            <a:t>Other Software</a:t>
          </a:r>
        </a:p>
      </dgm:t>
    </dgm:pt>
    <dgm:pt modelId="{DECF0AFC-14DA-E940-9C89-A4656B69711E}" type="parTrans" cxnId="{632AA6AC-A9A0-3743-8065-F3B9D88DD415}">
      <dgm:prSet/>
      <dgm:spPr/>
      <dgm:t>
        <a:bodyPr/>
        <a:lstStyle/>
        <a:p>
          <a:endParaRPr lang="en-US"/>
        </a:p>
      </dgm:t>
    </dgm:pt>
    <dgm:pt modelId="{2D61CAAD-A1B6-764D-B1E0-942A91686094}" type="sibTrans" cxnId="{632AA6AC-A9A0-3743-8065-F3B9D88DD415}">
      <dgm:prSet/>
      <dgm:spPr/>
      <dgm:t>
        <a:bodyPr/>
        <a:lstStyle/>
        <a:p>
          <a:endParaRPr lang="en-US"/>
        </a:p>
      </dgm:t>
    </dgm:pt>
    <dgm:pt modelId="{E168EBEB-1C0F-5849-B24C-8B55EB41E74F}">
      <dgm:prSet phldrT="[Text]"/>
      <dgm:spPr/>
      <dgm:t>
        <a:bodyPr/>
        <a:lstStyle/>
        <a:p>
          <a:r>
            <a:rPr lang="en-US" dirty="0"/>
            <a:t>Other Software</a:t>
          </a:r>
        </a:p>
      </dgm:t>
    </dgm:pt>
    <dgm:pt modelId="{96798F49-3A3C-CC46-8A76-F902E796DAAA}" type="parTrans" cxnId="{2B78EB92-08EC-FA4D-83CE-8629264A2E9A}">
      <dgm:prSet/>
      <dgm:spPr/>
      <dgm:t>
        <a:bodyPr/>
        <a:lstStyle/>
        <a:p>
          <a:endParaRPr lang="en-US"/>
        </a:p>
      </dgm:t>
    </dgm:pt>
    <dgm:pt modelId="{35DCD2F9-2B9B-8245-AF2F-9F1B369F0D25}" type="sibTrans" cxnId="{2B78EB92-08EC-FA4D-83CE-8629264A2E9A}">
      <dgm:prSet/>
      <dgm:spPr/>
      <dgm:t>
        <a:bodyPr/>
        <a:lstStyle/>
        <a:p>
          <a:endParaRPr lang="en-US"/>
        </a:p>
      </dgm:t>
    </dgm:pt>
    <dgm:pt modelId="{F90E015A-1C0D-C341-89A9-2E8A0DA7C340}">
      <dgm:prSet phldrT="[Text]"/>
      <dgm:spPr/>
      <dgm:t>
        <a:bodyPr/>
        <a:lstStyle/>
        <a:p>
          <a:r>
            <a:rPr lang="en-US"/>
            <a:t>Physical Machine</a:t>
          </a:r>
        </a:p>
      </dgm:t>
    </dgm:pt>
    <dgm:pt modelId="{51443F85-BC8D-6C43-9DF4-FB70F9B39C67}" type="parTrans" cxnId="{50889730-717A-E547-BAED-9FB252678277}">
      <dgm:prSet/>
      <dgm:spPr/>
      <dgm:t>
        <a:bodyPr/>
        <a:lstStyle/>
        <a:p>
          <a:endParaRPr lang="en-US"/>
        </a:p>
      </dgm:t>
    </dgm:pt>
    <dgm:pt modelId="{5ED020CC-3C69-964E-BB8D-B34961DA8F77}" type="sibTrans" cxnId="{50889730-717A-E547-BAED-9FB252678277}">
      <dgm:prSet/>
      <dgm:spPr/>
      <dgm:t>
        <a:bodyPr/>
        <a:lstStyle/>
        <a:p>
          <a:endParaRPr lang="en-US"/>
        </a:p>
      </dgm:t>
    </dgm:pt>
    <dgm:pt modelId="{273297A4-F920-C542-8577-355E55E683CE}">
      <dgm:prSet phldrT="[Text]"/>
      <dgm:spPr/>
      <dgm:t>
        <a:bodyPr/>
        <a:lstStyle/>
        <a:p>
          <a:r>
            <a:rPr lang="en-US" dirty="0"/>
            <a:t>Software</a:t>
          </a:r>
        </a:p>
      </dgm:t>
    </dgm:pt>
    <dgm:pt modelId="{712155ED-15BF-044D-AB84-B96F0B852B9A}" type="parTrans" cxnId="{30192A2F-E7B7-B34E-A3D0-D0B799206A1E}">
      <dgm:prSet/>
      <dgm:spPr/>
      <dgm:t>
        <a:bodyPr/>
        <a:lstStyle/>
        <a:p>
          <a:endParaRPr lang="en-US"/>
        </a:p>
      </dgm:t>
    </dgm:pt>
    <dgm:pt modelId="{5189395F-9D35-FE4C-861E-D30818D4B6A4}" type="sibTrans" cxnId="{30192A2F-E7B7-B34E-A3D0-D0B799206A1E}">
      <dgm:prSet/>
      <dgm:spPr/>
      <dgm:t>
        <a:bodyPr/>
        <a:lstStyle/>
        <a:p>
          <a:endParaRPr lang="en-US"/>
        </a:p>
      </dgm:t>
    </dgm:pt>
    <dgm:pt modelId="{23B10973-4F38-EC40-B7C5-221CCD9BE1D5}">
      <dgm:prSet phldrT="[Text]"/>
      <dgm:spPr/>
      <dgm:t>
        <a:bodyPr/>
        <a:lstStyle/>
        <a:p>
          <a:r>
            <a:rPr lang="en-US" dirty="0"/>
            <a:t>Virtual Machine (i.e. Guest OS)</a:t>
          </a:r>
        </a:p>
      </dgm:t>
    </dgm:pt>
    <dgm:pt modelId="{BD05BB11-18C3-2845-B2AB-7B8DEC878B55}" type="parTrans" cxnId="{B05DD0AD-F122-BB48-8BEA-41B4F4540E91}">
      <dgm:prSet/>
      <dgm:spPr/>
      <dgm:t>
        <a:bodyPr/>
        <a:lstStyle/>
        <a:p>
          <a:endParaRPr lang="en-US"/>
        </a:p>
      </dgm:t>
    </dgm:pt>
    <dgm:pt modelId="{154CFC8A-B4D7-8F43-80BF-B990BD36CEF6}" type="sibTrans" cxnId="{B05DD0AD-F122-BB48-8BEA-41B4F4540E91}">
      <dgm:prSet/>
      <dgm:spPr/>
      <dgm:t>
        <a:bodyPr/>
        <a:lstStyle/>
        <a:p>
          <a:endParaRPr lang="en-US"/>
        </a:p>
      </dgm:t>
    </dgm:pt>
    <dgm:pt modelId="{210F1DB8-2674-C547-BF09-535415DBB8AB}" type="pres">
      <dgm:prSet presAssocID="{28FDACBE-11A8-194E-B24B-CEE76E45078A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6C5DA26-5B24-A345-B865-0E3FAD47158A}" type="pres">
      <dgm:prSet presAssocID="{28FDACBE-11A8-194E-B24B-CEE76E45078A}" presName="hierFlow" presStyleCnt="0"/>
      <dgm:spPr/>
    </dgm:pt>
    <dgm:pt modelId="{D3BBE05F-78F6-0145-A0F2-D0F10DA8304F}" type="pres">
      <dgm:prSet presAssocID="{28FDACBE-11A8-194E-B24B-CEE76E45078A}" presName="firstBuf" presStyleCnt="0"/>
      <dgm:spPr/>
    </dgm:pt>
    <dgm:pt modelId="{54205780-73BE-AC41-A8A8-340965E564A0}" type="pres">
      <dgm:prSet presAssocID="{28FDACBE-11A8-194E-B24B-CEE76E45078A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2EEC9998-CBC4-B94B-AC44-E664D11725F5}" type="pres">
      <dgm:prSet presAssocID="{00D82AAE-0161-5246-B7A9-6F5EDCC839B5}" presName="Name17" presStyleCnt="0"/>
      <dgm:spPr/>
    </dgm:pt>
    <dgm:pt modelId="{4DE32869-B8E3-5C4C-9CC5-76525B71860C}" type="pres">
      <dgm:prSet presAssocID="{00D82AAE-0161-5246-B7A9-6F5EDCC839B5}" presName="level1Shape" presStyleLbl="node0" presStyleIdx="0" presStyleCnt="1">
        <dgm:presLayoutVars>
          <dgm:chPref val="3"/>
        </dgm:presLayoutVars>
      </dgm:prSet>
      <dgm:spPr/>
    </dgm:pt>
    <dgm:pt modelId="{BE58B218-C22D-074C-B444-11819B253939}" type="pres">
      <dgm:prSet presAssocID="{00D82AAE-0161-5246-B7A9-6F5EDCC839B5}" presName="hierChild2" presStyleCnt="0"/>
      <dgm:spPr/>
    </dgm:pt>
    <dgm:pt modelId="{11C6886C-3F39-1F47-B643-EFB809C57B13}" type="pres">
      <dgm:prSet presAssocID="{0E6CE64F-FFB4-BE45-B21B-7BB9B37901DB}" presName="Name25" presStyleLbl="parChTrans1D2" presStyleIdx="0" presStyleCnt="2"/>
      <dgm:spPr/>
    </dgm:pt>
    <dgm:pt modelId="{D5020559-FFD4-F747-BD41-F31082B832BF}" type="pres">
      <dgm:prSet presAssocID="{0E6CE64F-FFB4-BE45-B21B-7BB9B37901DB}" presName="connTx" presStyleLbl="parChTrans1D2" presStyleIdx="0" presStyleCnt="2"/>
      <dgm:spPr/>
    </dgm:pt>
    <dgm:pt modelId="{EEB72A98-8D1B-E044-9C0C-A08EFF130CA5}" type="pres">
      <dgm:prSet presAssocID="{7C760E37-C37C-5346-8CC6-A7BFC684DC2F}" presName="Name30" presStyleCnt="0"/>
      <dgm:spPr/>
    </dgm:pt>
    <dgm:pt modelId="{28FA087D-F56E-EB4D-ACD6-175EBA756ED1}" type="pres">
      <dgm:prSet presAssocID="{7C760E37-C37C-5346-8CC6-A7BFC684DC2F}" presName="level2Shape" presStyleLbl="node2" presStyleIdx="0" presStyleCnt="2"/>
      <dgm:spPr/>
    </dgm:pt>
    <dgm:pt modelId="{4BD48318-D0C0-464E-92AD-23121719C73C}" type="pres">
      <dgm:prSet presAssocID="{7C760E37-C37C-5346-8CC6-A7BFC684DC2F}" presName="hierChild3" presStyleCnt="0"/>
      <dgm:spPr/>
    </dgm:pt>
    <dgm:pt modelId="{E7A043D0-B771-314A-9E76-5152C6020FE5}" type="pres">
      <dgm:prSet presAssocID="{92448C37-394D-D44B-BC6E-11427280908B}" presName="Name25" presStyleLbl="parChTrans1D3" presStyleIdx="0" presStyleCnt="2"/>
      <dgm:spPr/>
    </dgm:pt>
    <dgm:pt modelId="{EAE4C455-3E0C-D746-BBBC-DE0BCE8C26CB}" type="pres">
      <dgm:prSet presAssocID="{92448C37-394D-D44B-BC6E-11427280908B}" presName="connTx" presStyleLbl="parChTrans1D3" presStyleIdx="0" presStyleCnt="2"/>
      <dgm:spPr/>
    </dgm:pt>
    <dgm:pt modelId="{796ECFB5-A30A-9D42-B261-08E0515B757F}" type="pres">
      <dgm:prSet presAssocID="{5B4126B7-63F3-1B46-A940-BFE53DD6E217}" presName="Name30" presStyleCnt="0"/>
      <dgm:spPr/>
    </dgm:pt>
    <dgm:pt modelId="{54CDAEFB-1F7C-8046-8F13-EB0429B1246D}" type="pres">
      <dgm:prSet presAssocID="{5B4126B7-63F3-1B46-A940-BFE53DD6E217}" presName="level2Shape" presStyleLbl="node3" presStyleIdx="0" presStyleCnt="2"/>
      <dgm:spPr/>
    </dgm:pt>
    <dgm:pt modelId="{21736430-9DA4-3249-BC8A-F69C41203B1B}" type="pres">
      <dgm:prSet presAssocID="{5B4126B7-63F3-1B46-A940-BFE53DD6E217}" presName="hierChild3" presStyleCnt="0"/>
      <dgm:spPr/>
    </dgm:pt>
    <dgm:pt modelId="{BD6C2BF8-AEC0-0C4A-9365-47F6F9A82F05}" type="pres">
      <dgm:prSet presAssocID="{DECF0AFC-14DA-E940-9C89-A4656B69711E}" presName="Name25" presStyleLbl="parChTrans1D3" presStyleIdx="1" presStyleCnt="2"/>
      <dgm:spPr/>
    </dgm:pt>
    <dgm:pt modelId="{08F94084-162F-4F47-87A7-54379A6E2082}" type="pres">
      <dgm:prSet presAssocID="{DECF0AFC-14DA-E940-9C89-A4656B69711E}" presName="connTx" presStyleLbl="parChTrans1D3" presStyleIdx="1" presStyleCnt="2"/>
      <dgm:spPr/>
    </dgm:pt>
    <dgm:pt modelId="{CA9B2BB7-9F37-5F44-A6CB-DD38E126EBFF}" type="pres">
      <dgm:prSet presAssocID="{FA82063E-EB1E-D740-896C-DCA57E18B687}" presName="Name30" presStyleCnt="0"/>
      <dgm:spPr/>
    </dgm:pt>
    <dgm:pt modelId="{4053BBD0-1B0E-A34F-B976-79302A3F8A5D}" type="pres">
      <dgm:prSet presAssocID="{FA82063E-EB1E-D740-896C-DCA57E18B687}" presName="level2Shape" presStyleLbl="node3" presStyleIdx="1" presStyleCnt="2"/>
      <dgm:spPr/>
    </dgm:pt>
    <dgm:pt modelId="{AB90E0DA-E3AA-C948-9F3C-83B7B392AC00}" type="pres">
      <dgm:prSet presAssocID="{FA82063E-EB1E-D740-896C-DCA57E18B687}" presName="hierChild3" presStyleCnt="0"/>
      <dgm:spPr/>
    </dgm:pt>
    <dgm:pt modelId="{79E0462B-F4F0-1549-B58E-1C9B292E700E}" type="pres">
      <dgm:prSet presAssocID="{96798F49-3A3C-CC46-8A76-F902E796DAAA}" presName="Name25" presStyleLbl="parChTrans1D2" presStyleIdx="1" presStyleCnt="2"/>
      <dgm:spPr/>
    </dgm:pt>
    <dgm:pt modelId="{E153F0B5-2648-514E-A409-721D901A1BAE}" type="pres">
      <dgm:prSet presAssocID="{96798F49-3A3C-CC46-8A76-F902E796DAAA}" presName="connTx" presStyleLbl="parChTrans1D2" presStyleIdx="1" presStyleCnt="2"/>
      <dgm:spPr/>
    </dgm:pt>
    <dgm:pt modelId="{48F4CCAC-9D40-9245-9BB6-8FAB71861B0D}" type="pres">
      <dgm:prSet presAssocID="{E168EBEB-1C0F-5849-B24C-8B55EB41E74F}" presName="Name30" presStyleCnt="0"/>
      <dgm:spPr/>
    </dgm:pt>
    <dgm:pt modelId="{3E2705A6-9870-6B4A-A3A3-B8EE57225ACB}" type="pres">
      <dgm:prSet presAssocID="{E168EBEB-1C0F-5849-B24C-8B55EB41E74F}" presName="level2Shape" presStyleLbl="node2" presStyleIdx="1" presStyleCnt="2"/>
      <dgm:spPr/>
    </dgm:pt>
    <dgm:pt modelId="{24E9FEBA-8FF0-4B43-A6DF-901036499A5F}" type="pres">
      <dgm:prSet presAssocID="{E168EBEB-1C0F-5849-B24C-8B55EB41E74F}" presName="hierChild3" presStyleCnt="0"/>
      <dgm:spPr/>
    </dgm:pt>
    <dgm:pt modelId="{30B9318B-BBB7-FD46-A528-0B650CC4E2C6}" type="pres">
      <dgm:prSet presAssocID="{28FDACBE-11A8-194E-B24B-CEE76E45078A}" presName="bgShapesFlow" presStyleCnt="0"/>
      <dgm:spPr/>
    </dgm:pt>
    <dgm:pt modelId="{3DE59BB1-E4B9-A84E-87F2-D50863BC9030}" type="pres">
      <dgm:prSet presAssocID="{F90E015A-1C0D-C341-89A9-2E8A0DA7C340}" presName="rectComp" presStyleCnt="0"/>
      <dgm:spPr/>
    </dgm:pt>
    <dgm:pt modelId="{AF4BFF49-706A-4743-9338-A525A0E3CC83}" type="pres">
      <dgm:prSet presAssocID="{F90E015A-1C0D-C341-89A9-2E8A0DA7C340}" presName="bgRect" presStyleLbl="bgShp" presStyleIdx="0" presStyleCnt="3"/>
      <dgm:spPr/>
    </dgm:pt>
    <dgm:pt modelId="{0525114F-6113-0C4E-B3A6-EDDC485C0D6E}" type="pres">
      <dgm:prSet presAssocID="{F90E015A-1C0D-C341-89A9-2E8A0DA7C340}" presName="bgRectTx" presStyleLbl="bgShp" presStyleIdx="0" presStyleCnt="3">
        <dgm:presLayoutVars>
          <dgm:bulletEnabled val="1"/>
        </dgm:presLayoutVars>
      </dgm:prSet>
      <dgm:spPr/>
    </dgm:pt>
    <dgm:pt modelId="{9458A452-CE0F-E449-9746-F33671D3342F}" type="pres">
      <dgm:prSet presAssocID="{F90E015A-1C0D-C341-89A9-2E8A0DA7C340}" presName="spComp" presStyleCnt="0"/>
      <dgm:spPr/>
    </dgm:pt>
    <dgm:pt modelId="{6D373D0E-A71A-F84C-A89D-A5FA5849831C}" type="pres">
      <dgm:prSet presAssocID="{F90E015A-1C0D-C341-89A9-2E8A0DA7C340}" presName="hSp" presStyleCnt="0"/>
      <dgm:spPr/>
    </dgm:pt>
    <dgm:pt modelId="{2DCA3DC1-2145-E444-8948-4BD7C428A115}" type="pres">
      <dgm:prSet presAssocID="{273297A4-F920-C542-8577-355E55E683CE}" presName="rectComp" presStyleCnt="0"/>
      <dgm:spPr/>
    </dgm:pt>
    <dgm:pt modelId="{8DEDD573-E74B-EC43-BFCF-2DE781030CE4}" type="pres">
      <dgm:prSet presAssocID="{273297A4-F920-C542-8577-355E55E683CE}" presName="bgRect" presStyleLbl="bgShp" presStyleIdx="1" presStyleCnt="3"/>
      <dgm:spPr/>
    </dgm:pt>
    <dgm:pt modelId="{3860CFAE-FB36-8B46-80B1-742EF594A5F4}" type="pres">
      <dgm:prSet presAssocID="{273297A4-F920-C542-8577-355E55E683CE}" presName="bgRectTx" presStyleLbl="bgShp" presStyleIdx="1" presStyleCnt="3">
        <dgm:presLayoutVars>
          <dgm:bulletEnabled val="1"/>
        </dgm:presLayoutVars>
      </dgm:prSet>
      <dgm:spPr/>
    </dgm:pt>
    <dgm:pt modelId="{84381648-353B-754C-B8F1-331D8E807F11}" type="pres">
      <dgm:prSet presAssocID="{273297A4-F920-C542-8577-355E55E683CE}" presName="spComp" presStyleCnt="0"/>
      <dgm:spPr/>
    </dgm:pt>
    <dgm:pt modelId="{8BBA9F85-8E2C-7548-B9C7-D1BFEECBBC81}" type="pres">
      <dgm:prSet presAssocID="{273297A4-F920-C542-8577-355E55E683CE}" presName="hSp" presStyleCnt="0"/>
      <dgm:spPr/>
    </dgm:pt>
    <dgm:pt modelId="{EA28A97D-4B3D-3347-B584-216B172041B2}" type="pres">
      <dgm:prSet presAssocID="{23B10973-4F38-EC40-B7C5-221CCD9BE1D5}" presName="rectComp" presStyleCnt="0"/>
      <dgm:spPr/>
    </dgm:pt>
    <dgm:pt modelId="{B8E1685F-8750-9848-ACCC-77EB577A45E0}" type="pres">
      <dgm:prSet presAssocID="{23B10973-4F38-EC40-B7C5-221CCD9BE1D5}" presName="bgRect" presStyleLbl="bgShp" presStyleIdx="2" presStyleCnt="3"/>
      <dgm:spPr/>
    </dgm:pt>
    <dgm:pt modelId="{F378FF66-5CB5-B24E-9E28-4164C1BFAA34}" type="pres">
      <dgm:prSet presAssocID="{23B10973-4F38-EC40-B7C5-221CCD9BE1D5}" presName="bgRectTx" presStyleLbl="bgShp" presStyleIdx="2" presStyleCnt="3">
        <dgm:presLayoutVars>
          <dgm:bulletEnabled val="1"/>
        </dgm:presLayoutVars>
      </dgm:prSet>
      <dgm:spPr/>
    </dgm:pt>
  </dgm:ptLst>
  <dgm:cxnLst>
    <dgm:cxn modelId="{B3911303-4D34-9743-817C-1D965A022E1B}" srcId="{00D82AAE-0161-5246-B7A9-6F5EDCC839B5}" destId="{7C760E37-C37C-5346-8CC6-A7BFC684DC2F}" srcOrd="0" destOrd="0" parTransId="{0E6CE64F-FFB4-BE45-B21B-7BB9B37901DB}" sibTransId="{44A5AA0B-285F-5540-9BDE-7AB6A4E28AD2}"/>
    <dgm:cxn modelId="{6C6D170F-CCF0-894B-83CE-7CB12D8BEEA6}" type="presOf" srcId="{92448C37-394D-D44B-BC6E-11427280908B}" destId="{E7A043D0-B771-314A-9E76-5152C6020FE5}" srcOrd="0" destOrd="0" presId="urn:microsoft.com/office/officeart/2005/8/layout/hierarchy5"/>
    <dgm:cxn modelId="{5C3B531D-D03C-0344-8398-E04A91FCEFBB}" type="presOf" srcId="{23B10973-4F38-EC40-B7C5-221CCD9BE1D5}" destId="{B8E1685F-8750-9848-ACCC-77EB577A45E0}" srcOrd="0" destOrd="0" presId="urn:microsoft.com/office/officeart/2005/8/layout/hierarchy5"/>
    <dgm:cxn modelId="{24AD8023-8F77-D042-B115-4F28DC6995E9}" type="presOf" srcId="{5B4126B7-63F3-1B46-A940-BFE53DD6E217}" destId="{54CDAEFB-1F7C-8046-8F13-EB0429B1246D}" srcOrd="0" destOrd="0" presId="urn:microsoft.com/office/officeart/2005/8/layout/hierarchy5"/>
    <dgm:cxn modelId="{30192A2F-E7B7-B34E-A3D0-D0B799206A1E}" srcId="{28FDACBE-11A8-194E-B24B-CEE76E45078A}" destId="{273297A4-F920-C542-8577-355E55E683CE}" srcOrd="2" destOrd="0" parTransId="{712155ED-15BF-044D-AB84-B96F0B852B9A}" sibTransId="{5189395F-9D35-FE4C-861E-D30818D4B6A4}"/>
    <dgm:cxn modelId="{50889730-717A-E547-BAED-9FB252678277}" srcId="{28FDACBE-11A8-194E-B24B-CEE76E45078A}" destId="{F90E015A-1C0D-C341-89A9-2E8A0DA7C340}" srcOrd="1" destOrd="0" parTransId="{51443F85-BC8D-6C43-9DF4-FB70F9B39C67}" sibTransId="{5ED020CC-3C69-964E-BB8D-B34961DA8F77}"/>
    <dgm:cxn modelId="{09E4B95F-D56A-FD41-B72F-E2944000E106}" type="presOf" srcId="{DECF0AFC-14DA-E940-9C89-A4656B69711E}" destId="{08F94084-162F-4F47-87A7-54379A6E2082}" srcOrd="1" destOrd="0" presId="urn:microsoft.com/office/officeart/2005/8/layout/hierarchy5"/>
    <dgm:cxn modelId="{358AAC61-353C-9E4A-81EF-F0B2A2048C91}" type="presOf" srcId="{F90E015A-1C0D-C341-89A9-2E8A0DA7C340}" destId="{AF4BFF49-706A-4743-9338-A525A0E3CC83}" srcOrd="0" destOrd="0" presId="urn:microsoft.com/office/officeart/2005/8/layout/hierarchy5"/>
    <dgm:cxn modelId="{F6B2696B-657B-8C41-A648-DCFADA6BA2EF}" type="presOf" srcId="{DECF0AFC-14DA-E940-9C89-A4656B69711E}" destId="{BD6C2BF8-AEC0-0C4A-9365-47F6F9A82F05}" srcOrd="0" destOrd="0" presId="urn:microsoft.com/office/officeart/2005/8/layout/hierarchy5"/>
    <dgm:cxn modelId="{34021870-35AF-E843-85B5-1807259F36F6}" type="presOf" srcId="{E168EBEB-1C0F-5849-B24C-8B55EB41E74F}" destId="{3E2705A6-9870-6B4A-A3A3-B8EE57225ACB}" srcOrd="0" destOrd="0" presId="urn:microsoft.com/office/officeart/2005/8/layout/hierarchy5"/>
    <dgm:cxn modelId="{6BFB2C83-0266-2B43-BEFC-814C2CC21211}" type="presOf" srcId="{00D82AAE-0161-5246-B7A9-6F5EDCC839B5}" destId="{4DE32869-B8E3-5C4C-9CC5-76525B71860C}" srcOrd="0" destOrd="0" presId="urn:microsoft.com/office/officeart/2005/8/layout/hierarchy5"/>
    <dgm:cxn modelId="{01BFA290-1C04-7045-A6FC-5555419F9DC8}" type="presOf" srcId="{0E6CE64F-FFB4-BE45-B21B-7BB9B37901DB}" destId="{11C6886C-3F39-1F47-B643-EFB809C57B13}" srcOrd="0" destOrd="0" presId="urn:microsoft.com/office/officeart/2005/8/layout/hierarchy5"/>
    <dgm:cxn modelId="{8FC66C92-EEFD-034B-9109-FF7B899BF897}" type="presOf" srcId="{28FDACBE-11A8-194E-B24B-CEE76E45078A}" destId="{210F1DB8-2674-C547-BF09-535415DBB8AB}" srcOrd="0" destOrd="0" presId="urn:microsoft.com/office/officeart/2005/8/layout/hierarchy5"/>
    <dgm:cxn modelId="{2B78EB92-08EC-FA4D-83CE-8629264A2E9A}" srcId="{00D82AAE-0161-5246-B7A9-6F5EDCC839B5}" destId="{E168EBEB-1C0F-5849-B24C-8B55EB41E74F}" srcOrd="1" destOrd="0" parTransId="{96798F49-3A3C-CC46-8A76-F902E796DAAA}" sibTransId="{35DCD2F9-2B9B-8245-AF2F-9F1B369F0D25}"/>
    <dgm:cxn modelId="{EED0169B-ACBB-8045-82AC-8DECEEA282AF}" type="presOf" srcId="{96798F49-3A3C-CC46-8A76-F902E796DAAA}" destId="{79E0462B-F4F0-1549-B58E-1C9B292E700E}" srcOrd="0" destOrd="0" presId="urn:microsoft.com/office/officeart/2005/8/layout/hierarchy5"/>
    <dgm:cxn modelId="{E6F1ECA7-C58A-1A45-8EDA-406E7A1464A4}" type="presOf" srcId="{273297A4-F920-C542-8577-355E55E683CE}" destId="{8DEDD573-E74B-EC43-BFCF-2DE781030CE4}" srcOrd="0" destOrd="0" presId="urn:microsoft.com/office/officeart/2005/8/layout/hierarchy5"/>
    <dgm:cxn modelId="{632AA6AC-A9A0-3743-8065-F3B9D88DD415}" srcId="{7C760E37-C37C-5346-8CC6-A7BFC684DC2F}" destId="{FA82063E-EB1E-D740-896C-DCA57E18B687}" srcOrd="1" destOrd="0" parTransId="{DECF0AFC-14DA-E940-9C89-A4656B69711E}" sibTransId="{2D61CAAD-A1B6-764D-B1E0-942A91686094}"/>
    <dgm:cxn modelId="{B05DD0AD-F122-BB48-8BEA-41B4F4540E91}" srcId="{28FDACBE-11A8-194E-B24B-CEE76E45078A}" destId="{23B10973-4F38-EC40-B7C5-221CCD9BE1D5}" srcOrd="3" destOrd="0" parTransId="{BD05BB11-18C3-2845-B2AB-7B8DEC878B55}" sibTransId="{154CFC8A-B4D7-8F43-80BF-B990BD36CEF6}"/>
    <dgm:cxn modelId="{57117CB9-746F-C745-A70C-2F3E7EB13930}" type="presOf" srcId="{FA82063E-EB1E-D740-896C-DCA57E18B687}" destId="{4053BBD0-1B0E-A34F-B976-79302A3F8A5D}" srcOrd="0" destOrd="0" presId="urn:microsoft.com/office/officeart/2005/8/layout/hierarchy5"/>
    <dgm:cxn modelId="{E5C9D2C2-3418-024C-BB03-BC09FAD64876}" type="presOf" srcId="{92448C37-394D-D44B-BC6E-11427280908B}" destId="{EAE4C455-3E0C-D746-BBBC-DE0BCE8C26CB}" srcOrd="1" destOrd="0" presId="urn:microsoft.com/office/officeart/2005/8/layout/hierarchy5"/>
    <dgm:cxn modelId="{AECCF6CA-B61C-524B-8420-F0B966667A0F}" type="presOf" srcId="{23B10973-4F38-EC40-B7C5-221CCD9BE1D5}" destId="{F378FF66-5CB5-B24E-9E28-4164C1BFAA34}" srcOrd="1" destOrd="0" presId="urn:microsoft.com/office/officeart/2005/8/layout/hierarchy5"/>
    <dgm:cxn modelId="{2942C8CC-B7D4-C941-B536-97E9B26144A2}" srcId="{7C760E37-C37C-5346-8CC6-A7BFC684DC2F}" destId="{5B4126B7-63F3-1B46-A940-BFE53DD6E217}" srcOrd="0" destOrd="0" parTransId="{92448C37-394D-D44B-BC6E-11427280908B}" sibTransId="{7D508DA3-5DDE-F34F-8D50-2776424E9A05}"/>
    <dgm:cxn modelId="{B6F2DAE3-1DD4-9940-8DF4-1150EFD20286}" type="presOf" srcId="{96798F49-3A3C-CC46-8A76-F902E796DAAA}" destId="{E153F0B5-2648-514E-A409-721D901A1BAE}" srcOrd="1" destOrd="0" presId="urn:microsoft.com/office/officeart/2005/8/layout/hierarchy5"/>
    <dgm:cxn modelId="{63CF31E7-CD42-7643-8B60-FACC484B41D0}" type="presOf" srcId="{273297A4-F920-C542-8577-355E55E683CE}" destId="{3860CFAE-FB36-8B46-80B1-742EF594A5F4}" srcOrd="1" destOrd="0" presId="urn:microsoft.com/office/officeart/2005/8/layout/hierarchy5"/>
    <dgm:cxn modelId="{A2EF77E8-5AA3-B44F-B1CA-BFD6E00B8975}" type="presOf" srcId="{7C760E37-C37C-5346-8CC6-A7BFC684DC2F}" destId="{28FA087D-F56E-EB4D-ACD6-175EBA756ED1}" srcOrd="0" destOrd="0" presId="urn:microsoft.com/office/officeart/2005/8/layout/hierarchy5"/>
    <dgm:cxn modelId="{45524AF5-D850-754A-8027-824539A02A25}" type="presOf" srcId="{F90E015A-1C0D-C341-89A9-2E8A0DA7C340}" destId="{0525114F-6113-0C4E-B3A6-EDDC485C0D6E}" srcOrd="1" destOrd="0" presId="urn:microsoft.com/office/officeart/2005/8/layout/hierarchy5"/>
    <dgm:cxn modelId="{4CA119F7-969E-C445-A672-152A4DEA5DAD}" srcId="{28FDACBE-11A8-194E-B24B-CEE76E45078A}" destId="{00D82AAE-0161-5246-B7A9-6F5EDCC839B5}" srcOrd="0" destOrd="0" parTransId="{552DD55B-4192-AF40-85C2-030F030EBA8B}" sibTransId="{EC20D533-EF6A-3844-BC5E-5210CC40A2D7}"/>
    <dgm:cxn modelId="{F6BD94F7-88FA-6B4D-8B91-6C7F25D5F362}" type="presOf" srcId="{0E6CE64F-FFB4-BE45-B21B-7BB9B37901DB}" destId="{D5020559-FFD4-F747-BD41-F31082B832BF}" srcOrd="1" destOrd="0" presId="urn:microsoft.com/office/officeart/2005/8/layout/hierarchy5"/>
    <dgm:cxn modelId="{D23C4411-253E-4D41-98EF-49FAA012836E}" type="presParOf" srcId="{210F1DB8-2674-C547-BF09-535415DBB8AB}" destId="{B6C5DA26-5B24-A345-B865-0E3FAD47158A}" srcOrd="0" destOrd="0" presId="urn:microsoft.com/office/officeart/2005/8/layout/hierarchy5"/>
    <dgm:cxn modelId="{FF27F171-F7F4-544D-AD0F-6563EED64345}" type="presParOf" srcId="{B6C5DA26-5B24-A345-B865-0E3FAD47158A}" destId="{D3BBE05F-78F6-0145-A0F2-D0F10DA8304F}" srcOrd="0" destOrd="0" presId="urn:microsoft.com/office/officeart/2005/8/layout/hierarchy5"/>
    <dgm:cxn modelId="{F1704E15-ADF7-604A-B081-ACEDE76FC203}" type="presParOf" srcId="{B6C5DA26-5B24-A345-B865-0E3FAD47158A}" destId="{54205780-73BE-AC41-A8A8-340965E564A0}" srcOrd="1" destOrd="0" presId="urn:microsoft.com/office/officeart/2005/8/layout/hierarchy5"/>
    <dgm:cxn modelId="{5BEECE13-DAC0-464E-A573-F00C1341FE32}" type="presParOf" srcId="{54205780-73BE-AC41-A8A8-340965E564A0}" destId="{2EEC9998-CBC4-B94B-AC44-E664D11725F5}" srcOrd="0" destOrd="0" presId="urn:microsoft.com/office/officeart/2005/8/layout/hierarchy5"/>
    <dgm:cxn modelId="{43218A07-0342-DC44-8430-5C726C30FC3F}" type="presParOf" srcId="{2EEC9998-CBC4-B94B-AC44-E664D11725F5}" destId="{4DE32869-B8E3-5C4C-9CC5-76525B71860C}" srcOrd="0" destOrd="0" presId="urn:microsoft.com/office/officeart/2005/8/layout/hierarchy5"/>
    <dgm:cxn modelId="{82521A4B-F21D-A84B-AD11-D4BD25659B60}" type="presParOf" srcId="{2EEC9998-CBC4-B94B-AC44-E664D11725F5}" destId="{BE58B218-C22D-074C-B444-11819B253939}" srcOrd="1" destOrd="0" presId="urn:microsoft.com/office/officeart/2005/8/layout/hierarchy5"/>
    <dgm:cxn modelId="{64BDBE15-B475-F74D-8ADF-7E70595A03F1}" type="presParOf" srcId="{BE58B218-C22D-074C-B444-11819B253939}" destId="{11C6886C-3F39-1F47-B643-EFB809C57B13}" srcOrd="0" destOrd="0" presId="urn:microsoft.com/office/officeart/2005/8/layout/hierarchy5"/>
    <dgm:cxn modelId="{A746BE0B-6B89-CC45-8356-FBD0C6DA8349}" type="presParOf" srcId="{11C6886C-3F39-1F47-B643-EFB809C57B13}" destId="{D5020559-FFD4-F747-BD41-F31082B832BF}" srcOrd="0" destOrd="0" presId="urn:microsoft.com/office/officeart/2005/8/layout/hierarchy5"/>
    <dgm:cxn modelId="{EE4B0F9A-B6A7-4141-A26C-C38B8EF43CAF}" type="presParOf" srcId="{BE58B218-C22D-074C-B444-11819B253939}" destId="{EEB72A98-8D1B-E044-9C0C-A08EFF130CA5}" srcOrd="1" destOrd="0" presId="urn:microsoft.com/office/officeart/2005/8/layout/hierarchy5"/>
    <dgm:cxn modelId="{ECCC55B2-2311-314F-848A-469F1E3314A1}" type="presParOf" srcId="{EEB72A98-8D1B-E044-9C0C-A08EFF130CA5}" destId="{28FA087D-F56E-EB4D-ACD6-175EBA756ED1}" srcOrd="0" destOrd="0" presId="urn:microsoft.com/office/officeart/2005/8/layout/hierarchy5"/>
    <dgm:cxn modelId="{DA0B0A47-C2D0-A64C-AC55-63F21EE18A96}" type="presParOf" srcId="{EEB72A98-8D1B-E044-9C0C-A08EFF130CA5}" destId="{4BD48318-D0C0-464E-92AD-23121719C73C}" srcOrd="1" destOrd="0" presId="urn:microsoft.com/office/officeart/2005/8/layout/hierarchy5"/>
    <dgm:cxn modelId="{2753538A-6CF0-F840-83CB-D91B26E88EF6}" type="presParOf" srcId="{4BD48318-D0C0-464E-92AD-23121719C73C}" destId="{E7A043D0-B771-314A-9E76-5152C6020FE5}" srcOrd="0" destOrd="0" presId="urn:microsoft.com/office/officeart/2005/8/layout/hierarchy5"/>
    <dgm:cxn modelId="{F25260FE-A72D-A347-AE5A-AE2DEDC10BB8}" type="presParOf" srcId="{E7A043D0-B771-314A-9E76-5152C6020FE5}" destId="{EAE4C455-3E0C-D746-BBBC-DE0BCE8C26CB}" srcOrd="0" destOrd="0" presId="urn:microsoft.com/office/officeart/2005/8/layout/hierarchy5"/>
    <dgm:cxn modelId="{934D16EC-8680-0344-A7FE-8FBC5ED2A99F}" type="presParOf" srcId="{4BD48318-D0C0-464E-92AD-23121719C73C}" destId="{796ECFB5-A30A-9D42-B261-08E0515B757F}" srcOrd="1" destOrd="0" presId="urn:microsoft.com/office/officeart/2005/8/layout/hierarchy5"/>
    <dgm:cxn modelId="{B9190E2E-5AA9-EA48-B8E7-43A68B718CAD}" type="presParOf" srcId="{796ECFB5-A30A-9D42-B261-08E0515B757F}" destId="{54CDAEFB-1F7C-8046-8F13-EB0429B1246D}" srcOrd="0" destOrd="0" presId="urn:microsoft.com/office/officeart/2005/8/layout/hierarchy5"/>
    <dgm:cxn modelId="{93628AD3-2E14-2246-A0FB-EBED4980F29A}" type="presParOf" srcId="{796ECFB5-A30A-9D42-B261-08E0515B757F}" destId="{21736430-9DA4-3249-BC8A-F69C41203B1B}" srcOrd="1" destOrd="0" presId="urn:microsoft.com/office/officeart/2005/8/layout/hierarchy5"/>
    <dgm:cxn modelId="{9D2B8667-15C5-8D42-BCE1-29C7845517A7}" type="presParOf" srcId="{4BD48318-D0C0-464E-92AD-23121719C73C}" destId="{BD6C2BF8-AEC0-0C4A-9365-47F6F9A82F05}" srcOrd="2" destOrd="0" presId="urn:microsoft.com/office/officeart/2005/8/layout/hierarchy5"/>
    <dgm:cxn modelId="{7DCCC98A-AEF4-4949-8262-9A9000A85C9B}" type="presParOf" srcId="{BD6C2BF8-AEC0-0C4A-9365-47F6F9A82F05}" destId="{08F94084-162F-4F47-87A7-54379A6E2082}" srcOrd="0" destOrd="0" presId="urn:microsoft.com/office/officeart/2005/8/layout/hierarchy5"/>
    <dgm:cxn modelId="{2F8DE36D-CEB8-364A-A804-25A74ECFDD09}" type="presParOf" srcId="{4BD48318-D0C0-464E-92AD-23121719C73C}" destId="{CA9B2BB7-9F37-5F44-A6CB-DD38E126EBFF}" srcOrd="3" destOrd="0" presId="urn:microsoft.com/office/officeart/2005/8/layout/hierarchy5"/>
    <dgm:cxn modelId="{B620D6B6-48EE-8E44-AC80-5301A7B09D1A}" type="presParOf" srcId="{CA9B2BB7-9F37-5F44-A6CB-DD38E126EBFF}" destId="{4053BBD0-1B0E-A34F-B976-79302A3F8A5D}" srcOrd="0" destOrd="0" presId="urn:microsoft.com/office/officeart/2005/8/layout/hierarchy5"/>
    <dgm:cxn modelId="{9BDEB12A-F3EB-F748-9A7D-61D3CCF5E441}" type="presParOf" srcId="{CA9B2BB7-9F37-5F44-A6CB-DD38E126EBFF}" destId="{AB90E0DA-E3AA-C948-9F3C-83B7B392AC00}" srcOrd="1" destOrd="0" presId="urn:microsoft.com/office/officeart/2005/8/layout/hierarchy5"/>
    <dgm:cxn modelId="{10D9874F-09E1-FB4D-8320-40254AB03058}" type="presParOf" srcId="{BE58B218-C22D-074C-B444-11819B253939}" destId="{79E0462B-F4F0-1549-B58E-1C9B292E700E}" srcOrd="2" destOrd="0" presId="urn:microsoft.com/office/officeart/2005/8/layout/hierarchy5"/>
    <dgm:cxn modelId="{77AFD494-E7D9-FE4F-9875-3CEB68C5133C}" type="presParOf" srcId="{79E0462B-F4F0-1549-B58E-1C9B292E700E}" destId="{E153F0B5-2648-514E-A409-721D901A1BAE}" srcOrd="0" destOrd="0" presId="urn:microsoft.com/office/officeart/2005/8/layout/hierarchy5"/>
    <dgm:cxn modelId="{C20F38A6-1A6A-E841-B6FF-B1DAB735FFAB}" type="presParOf" srcId="{BE58B218-C22D-074C-B444-11819B253939}" destId="{48F4CCAC-9D40-9245-9BB6-8FAB71861B0D}" srcOrd="3" destOrd="0" presId="urn:microsoft.com/office/officeart/2005/8/layout/hierarchy5"/>
    <dgm:cxn modelId="{E01CC4A9-AD3A-684A-B146-AAAFDC9638CF}" type="presParOf" srcId="{48F4CCAC-9D40-9245-9BB6-8FAB71861B0D}" destId="{3E2705A6-9870-6B4A-A3A3-B8EE57225ACB}" srcOrd="0" destOrd="0" presId="urn:microsoft.com/office/officeart/2005/8/layout/hierarchy5"/>
    <dgm:cxn modelId="{35548DB3-A636-0948-BE51-012E396B61AB}" type="presParOf" srcId="{48F4CCAC-9D40-9245-9BB6-8FAB71861B0D}" destId="{24E9FEBA-8FF0-4B43-A6DF-901036499A5F}" srcOrd="1" destOrd="0" presId="urn:microsoft.com/office/officeart/2005/8/layout/hierarchy5"/>
    <dgm:cxn modelId="{F38B7DA4-B806-7446-968E-D5034C27377B}" type="presParOf" srcId="{210F1DB8-2674-C547-BF09-535415DBB8AB}" destId="{30B9318B-BBB7-FD46-A528-0B650CC4E2C6}" srcOrd="1" destOrd="0" presId="urn:microsoft.com/office/officeart/2005/8/layout/hierarchy5"/>
    <dgm:cxn modelId="{EE6A0426-DD53-FE44-93D9-45EE068B6C19}" type="presParOf" srcId="{30B9318B-BBB7-FD46-A528-0B650CC4E2C6}" destId="{3DE59BB1-E4B9-A84E-87F2-D50863BC9030}" srcOrd="0" destOrd="0" presId="urn:microsoft.com/office/officeart/2005/8/layout/hierarchy5"/>
    <dgm:cxn modelId="{34AB2A1C-81F5-E345-841B-BEF168A798B2}" type="presParOf" srcId="{3DE59BB1-E4B9-A84E-87F2-D50863BC9030}" destId="{AF4BFF49-706A-4743-9338-A525A0E3CC83}" srcOrd="0" destOrd="0" presId="urn:microsoft.com/office/officeart/2005/8/layout/hierarchy5"/>
    <dgm:cxn modelId="{78C59CBF-A4C1-5546-A112-CA2FE5DAE115}" type="presParOf" srcId="{3DE59BB1-E4B9-A84E-87F2-D50863BC9030}" destId="{0525114F-6113-0C4E-B3A6-EDDC485C0D6E}" srcOrd="1" destOrd="0" presId="urn:microsoft.com/office/officeart/2005/8/layout/hierarchy5"/>
    <dgm:cxn modelId="{FEBA17F5-9EAE-7D41-9FE2-3D259FEFDCF8}" type="presParOf" srcId="{30B9318B-BBB7-FD46-A528-0B650CC4E2C6}" destId="{9458A452-CE0F-E449-9746-F33671D3342F}" srcOrd="1" destOrd="0" presId="urn:microsoft.com/office/officeart/2005/8/layout/hierarchy5"/>
    <dgm:cxn modelId="{3E93B86E-F661-EC4D-82E8-9D875482524C}" type="presParOf" srcId="{9458A452-CE0F-E449-9746-F33671D3342F}" destId="{6D373D0E-A71A-F84C-A89D-A5FA5849831C}" srcOrd="0" destOrd="0" presId="urn:microsoft.com/office/officeart/2005/8/layout/hierarchy5"/>
    <dgm:cxn modelId="{F0A10099-551D-5D4B-85F0-78A425BA3D55}" type="presParOf" srcId="{30B9318B-BBB7-FD46-A528-0B650CC4E2C6}" destId="{2DCA3DC1-2145-E444-8948-4BD7C428A115}" srcOrd="2" destOrd="0" presId="urn:microsoft.com/office/officeart/2005/8/layout/hierarchy5"/>
    <dgm:cxn modelId="{42D92E04-D9F1-D34E-A18F-F1DD76F1108E}" type="presParOf" srcId="{2DCA3DC1-2145-E444-8948-4BD7C428A115}" destId="{8DEDD573-E74B-EC43-BFCF-2DE781030CE4}" srcOrd="0" destOrd="0" presId="urn:microsoft.com/office/officeart/2005/8/layout/hierarchy5"/>
    <dgm:cxn modelId="{A3B9051C-EDA2-D24A-A2F6-FCD75381F858}" type="presParOf" srcId="{2DCA3DC1-2145-E444-8948-4BD7C428A115}" destId="{3860CFAE-FB36-8B46-80B1-742EF594A5F4}" srcOrd="1" destOrd="0" presId="urn:microsoft.com/office/officeart/2005/8/layout/hierarchy5"/>
    <dgm:cxn modelId="{4D884A8F-B1FC-3248-B82F-27D21E6ED1DB}" type="presParOf" srcId="{30B9318B-BBB7-FD46-A528-0B650CC4E2C6}" destId="{84381648-353B-754C-B8F1-331D8E807F11}" srcOrd="3" destOrd="0" presId="urn:microsoft.com/office/officeart/2005/8/layout/hierarchy5"/>
    <dgm:cxn modelId="{2CBBB54A-92ED-2F43-BD93-0D2469672A4B}" type="presParOf" srcId="{84381648-353B-754C-B8F1-331D8E807F11}" destId="{8BBA9F85-8E2C-7548-B9C7-D1BFEECBBC81}" srcOrd="0" destOrd="0" presId="urn:microsoft.com/office/officeart/2005/8/layout/hierarchy5"/>
    <dgm:cxn modelId="{1AA1F0F7-5294-BB49-ABBD-A99F0FB2437E}" type="presParOf" srcId="{30B9318B-BBB7-FD46-A528-0B650CC4E2C6}" destId="{EA28A97D-4B3D-3347-B584-216B172041B2}" srcOrd="4" destOrd="0" presId="urn:microsoft.com/office/officeart/2005/8/layout/hierarchy5"/>
    <dgm:cxn modelId="{D4ACE7CC-F08E-E342-9607-15B0407CB1D2}" type="presParOf" srcId="{EA28A97D-4B3D-3347-B584-216B172041B2}" destId="{B8E1685F-8750-9848-ACCC-77EB577A45E0}" srcOrd="0" destOrd="0" presId="urn:microsoft.com/office/officeart/2005/8/layout/hierarchy5"/>
    <dgm:cxn modelId="{A0E66731-BC86-684A-9459-D90FC2D0D058}" type="presParOf" srcId="{EA28A97D-4B3D-3347-B584-216B172041B2}" destId="{F378FF66-5CB5-B24E-9E28-4164C1BFAA34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E1685F-8750-9848-ACCC-77EB577A45E0}">
      <dsp:nvSpPr>
        <dsp:cNvPr id="0" name=""/>
        <dsp:cNvSpPr/>
      </dsp:nvSpPr>
      <dsp:spPr>
        <a:xfrm>
          <a:off x="5521707" y="0"/>
          <a:ext cx="2364635" cy="435133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Virtual Machine (i.e. Guest OS)</a:t>
          </a:r>
        </a:p>
      </dsp:txBody>
      <dsp:txXfrm>
        <a:off x="5521707" y="0"/>
        <a:ext cx="2364635" cy="1305401"/>
      </dsp:txXfrm>
    </dsp:sp>
    <dsp:sp modelId="{8DEDD573-E74B-EC43-BFCF-2DE781030CE4}">
      <dsp:nvSpPr>
        <dsp:cNvPr id="0" name=""/>
        <dsp:cNvSpPr/>
      </dsp:nvSpPr>
      <dsp:spPr>
        <a:xfrm>
          <a:off x="2761032" y="0"/>
          <a:ext cx="2364635" cy="435133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Software</a:t>
          </a:r>
        </a:p>
      </dsp:txBody>
      <dsp:txXfrm>
        <a:off x="2761032" y="0"/>
        <a:ext cx="2364635" cy="1305401"/>
      </dsp:txXfrm>
    </dsp:sp>
    <dsp:sp modelId="{AF4BFF49-706A-4743-9338-A525A0E3CC83}">
      <dsp:nvSpPr>
        <dsp:cNvPr id="0" name=""/>
        <dsp:cNvSpPr/>
      </dsp:nvSpPr>
      <dsp:spPr>
        <a:xfrm>
          <a:off x="356" y="0"/>
          <a:ext cx="2364635" cy="435133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Physical Machine</a:t>
          </a:r>
        </a:p>
      </dsp:txBody>
      <dsp:txXfrm>
        <a:off x="356" y="0"/>
        <a:ext cx="2364635" cy="1305401"/>
      </dsp:txXfrm>
    </dsp:sp>
    <dsp:sp modelId="{4DE32869-B8E3-5C4C-9CC5-76525B71860C}">
      <dsp:nvSpPr>
        <dsp:cNvPr id="0" name=""/>
        <dsp:cNvSpPr/>
      </dsp:nvSpPr>
      <dsp:spPr>
        <a:xfrm>
          <a:off x="198376" y="2530946"/>
          <a:ext cx="1980198" cy="9900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Host OS</a:t>
          </a:r>
        </a:p>
      </dsp:txBody>
      <dsp:txXfrm>
        <a:off x="227375" y="2559945"/>
        <a:ext cx="1922200" cy="932101"/>
      </dsp:txXfrm>
    </dsp:sp>
    <dsp:sp modelId="{11C6886C-3F39-1F47-B643-EFB809C57B13}">
      <dsp:nvSpPr>
        <dsp:cNvPr id="0" name=""/>
        <dsp:cNvSpPr/>
      </dsp:nvSpPr>
      <dsp:spPr>
        <a:xfrm rot="19457599">
          <a:off x="2086890" y="2720864"/>
          <a:ext cx="975448" cy="40957"/>
        </a:xfrm>
        <a:custGeom>
          <a:avLst/>
          <a:gdLst/>
          <a:ahLst/>
          <a:cxnLst/>
          <a:rect l="0" t="0" r="0" b="0"/>
          <a:pathLst>
            <a:path>
              <a:moveTo>
                <a:pt x="0" y="20478"/>
              </a:moveTo>
              <a:lnTo>
                <a:pt x="975448" y="20478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50228" y="2716956"/>
        <a:ext cx="48772" cy="48772"/>
      </dsp:txXfrm>
    </dsp:sp>
    <dsp:sp modelId="{28FA087D-F56E-EB4D-ACD6-175EBA756ED1}">
      <dsp:nvSpPr>
        <dsp:cNvPr id="0" name=""/>
        <dsp:cNvSpPr/>
      </dsp:nvSpPr>
      <dsp:spPr>
        <a:xfrm>
          <a:off x="2970654" y="1961639"/>
          <a:ext cx="1980198" cy="9900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Virtualization Software (i.e. </a:t>
          </a:r>
          <a:r>
            <a:rPr lang="en-US" sz="1700" kern="1200" dirty="0" err="1"/>
            <a:t>VirtualBox</a:t>
          </a:r>
          <a:r>
            <a:rPr lang="en-US" sz="1700" kern="1200" dirty="0"/>
            <a:t>, VMWare)</a:t>
          </a:r>
        </a:p>
      </dsp:txBody>
      <dsp:txXfrm>
        <a:off x="2999653" y="1990638"/>
        <a:ext cx="1922200" cy="932101"/>
      </dsp:txXfrm>
    </dsp:sp>
    <dsp:sp modelId="{E7A043D0-B771-314A-9E76-5152C6020FE5}">
      <dsp:nvSpPr>
        <dsp:cNvPr id="0" name=""/>
        <dsp:cNvSpPr/>
      </dsp:nvSpPr>
      <dsp:spPr>
        <a:xfrm rot="19457599">
          <a:off x="4859168" y="2151557"/>
          <a:ext cx="975448" cy="40957"/>
        </a:xfrm>
        <a:custGeom>
          <a:avLst/>
          <a:gdLst/>
          <a:ahLst/>
          <a:cxnLst/>
          <a:rect l="0" t="0" r="0" b="0"/>
          <a:pathLst>
            <a:path>
              <a:moveTo>
                <a:pt x="0" y="20478"/>
              </a:moveTo>
              <a:lnTo>
                <a:pt x="975448" y="20478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22506" y="2147649"/>
        <a:ext cx="48772" cy="48772"/>
      </dsp:txXfrm>
    </dsp:sp>
    <dsp:sp modelId="{54CDAEFB-1F7C-8046-8F13-EB0429B1246D}">
      <dsp:nvSpPr>
        <dsp:cNvPr id="0" name=""/>
        <dsp:cNvSpPr/>
      </dsp:nvSpPr>
      <dsp:spPr>
        <a:xfrm>
          <a:off x="5742932" y="1392332"/>
          <a:ext cx="1980198" cy="9900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Monitoring and Analysis Tools</a:t>
          </a:r>
        </a:p>
      </dsp:txBody>
      <dsp:txXfrm>
        <a:off x="5771931" y="1421331"/>
        <a:ext cx="1922200" cy="932101"/>
      </dsp:txXfrm>
    </dsp:sp>
    <dsp:sp modelId="{BD6C2BF8-AEC0-0C4A-9365-47F6F9A82F05}">
      <dsp:nvSpPr>
        <dsp:cNvPr id="0" name=""/>
        <dsp:cNvSpPr/>
      </dsp:nvSpPr>
      <dsp:spPr>
        <a:xfrm rot="2142401">
          <a:off x="4859168" y="2720864"/>
          <a:ext cx="975448" cy="40957"/>
        </a:xfrm>
        <a:custGeom>
          <a:avLst/>
          <a:gdLst/>
          <a:ahLst/>
          <a:cxnLst/>
          <a:rect l="0" t="0" r="0" b="0"/>
          <a:pathLst>
            <a:path>
              <a:moveTo>
                <a:pt x="0" y="20478"/>
              </a:moveTo>
              <a:lnTo>
                <a:pt x="975448" y="20478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22506" y="2716956"/>
        <a:ext cx="48772" cy="48772"/>
      </dsp:txXfrm>
    </dsp:sp>
    <dsp:sp modelId="{4053BBD0-1B0E-A34F-B976-79302A3F8A5D}">
      <dsp:nvSpPr>
        <dsp:cNvPr id="0" name=""/>
        <dsp:cNvSpPr/>
      </dsp:nvSpPr>
      <dsp:spPr>
        <a:xfrm>
          <a:off x="5742932" y="2530946"/>
          <a:ext cx="1980198" cy="9900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Other Software</a:t>
          </a:r>
        </a:p>
      </dsp:txBody>
      <dsp:txXfrm>
        <a:off x="5771931" y="2559945"/>
        <a:ext cx="1922200" cy="932101"/>
      </dsp:txXfrm>
    </dsp:sp>
    <dsp:sp modelId="{79E0462B-F4F0-1549-B58E-1C9B292E700E}">
      <dsp:nvSpPr>
        <dsp:cNvPr id="0" name=""/>
        <dsp:cNvSpPr/>
      </dsp:nvSpPr>
      <dsp:spPr>
        <a:xfrm rot="2142401">
          <a:off x="2086890" y="3290171"/>
          <a:ext cx="975448" cy="40957"/>
        </a:xfrm>
        <a:custGeom>
          <a:avLst/>
          <a:gdLst/>
          <a:ahLst/>
          <a:cxnLst/>
          <a:rect l="0" t="0" r="0" b="0"/>
          <a:pathLst>
            <a:path>
              <a:moveTo>
                <a:pt x="0" y="20478"/>
              </a:moveTo>
              <a:lnTo>
                <a:pt x="975448" y="20478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50228" y="3286263"/>
        <a:ext cx="48772" cy="48772"/>
      </dsp:txXfrm>
    </dsp:sp>
    <dsp:sp modelId="{3E2705A6-9870-6B4A-A3A3-B8EE57225ACB}">
      <dsp:nvSpPr>
        <dsp:cNvPr id="0" name=""/>
        <dsp:cNvSpPr/>
      </dsp:nvSpPr>
      <dsp:spPr>
        <a:xfrm>
          <a:off x="2970654" y="3100253"/>
          <a:ext cx="1980198" cy="9900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Other Software</a:t>
          </a:r>
        </a:p>
      </dsp:txBody>
      <dsp:txXfrm>
        <a:off x="2999653" y="3129252"/>
        <a:ext cx="1922200" cy="9321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CD208448-EA90-48C3-9EBA-9752339ACEF4}" type="datetimeFigureOut">
              <a:rPr lang="en-US"/>
              <a:pPr>
                <a:defRPr/>
              </a:pPr>
              <a:t>5/29/2018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ABC2C3F8-920C-4239-9891-79F2271E80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3F77F84-EBF5-4DC2-873D-49BD8B121CCF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12E80AE-A2D3-45AA-9282-165AD6710FE8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US">
              <a:cs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Malware can be self propagating – </a:t>
            </a:r>
            <a:r>
              <a:rPr lang="en-US" dirty="0" err="1"/>
              <a:t>wannacry</a:t>
            </a:r>
            <a:endParaRPr lang="en-US" dirty="0"/>
          </a:p>
          <a:p>
            <a:r>
              <a:rPr lang="en-US" dirty="0"/>
              <a:t>Best approach might be </a:t>
            </a:r>
            <a:r>
              <a:rPr lang="en-US" dirty="0" err="1"/>
              <a:t>airgapped</a:t>
            </a:r>
            <a:r>
              <a:rPr lang="en-US"/>
              <a:t> physical </a:t>
            </a:r>
            <a:r>
              <a:rPr lang="en-US" dirty="0"/>
              <a:t>machines, running virtualization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BC2C3F8-920C-4239-9891-79F2271E8033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549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BC2C3F8-920C-4239-9891-79F2271E803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08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BC2C3F8-920C-4239-9891-79F2271E8033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05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9"/>
          <p:cNvGrpSpPr>
            <a:grpSpLocks/>
          </p:cNvGrpSpPr>
          <p:nvPr/>
        </p:nvGrpSpPr>
        <p:grpSpPr bwMode="auto">
          <a:xfrm>
            <a:off x="2249488" y="3402013"/>
            <a:ext cx="5372100" cy="2058987"/>
            <a:chOff x="914400" y="3657600"/>
            <a:chExt cx="7162800" cy="2059641"/>
          </a:xfrm>
        </p:grpSpPr>
        <p:sp>
          <p:nvSpPr>
            <p:cNvPr id="5" name="Rectangle 10"/>
            <p:cNvSpPr/>
            <p:nvPr/>
          </p:nvSpPr>
          <p:spPr>
            <a:xfrm>
              <a:off x="914400" y="3657600"/>
              <a:ext cx="7162800" cy="1295811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6" name="Rectangle 11"/>
            <p:cNvSpPr/>
            <p:nvPr/>
          </p:nvSpPr>
          <p:spPr>
            <a:xfrm>
              <a:off x="914400" y="5069335"/>
              <a:ext cx="7162800" cy="647906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7" name="Rectangle 12"/>
            <p:cNvSpPr/>
            <p:nvPr/>
          </p:nvSpPr>
          <p:spPr>
            <a:xfrm>
              <a:off x="914400" y="3657600"/>
              <a:ext cx="228600" cy="1295811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8" name="Rectangle 13"/>
            <p:cNvSpPr/>
            <p:nvPr/>
          </p:nvSpPr>
          <p:spPr>
            <a:xfrm>
              <a:off x="914400" y="5069335"/>
              <a:ext cx="228600" cy="647906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629775" y="3616586"/>
            <a:ext cx="4611655" cy="803564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000" b="1" kern="1200" baseline="0" dirty="0" smtClean="0">
                <a:solidFill>
                  <a:srgbClr val="2955A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29775" y="4998325"/>
            <a:ext cx="4220429" cy="27889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  <a:lvl3pPr marL="685800" indent="0">
              <a:buNone/>
              <a:defRPr/>
            </a:lvl3pPr>
            <a:lvl5pPr marL="1371600" indent="0" algn="l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22859C-89A0-4C1D-B3B9-DD0F9998A6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C01FE8-1818-4A56-B30A-CCD984F456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4CB3A4-4A00-44DB-9BF1-EB2CA51DEF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754BC4-0553-463F-B622-46053397F1D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CD291-EBF4-47B8-BDB1-CD835FFC1B3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0CF714-F625-4053-9B06-9C6DF9A769B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9DFBFE-FF7D-4FA1-B21A-29DE576991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92288" y="187325"/>
            <a:ext cx="5551487" cy="667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reativecommons.org/licenses/by/4.0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20050" y="6329363"/>
            <a:ext cx="495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B267019-40B7-405C-98B7-75F3216AFF7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27" name="Title Placeholder 6"/>
          <p:cNvSpPr>
            <a:spLocks noGrp="1"/>
          </p:cNvSpPr>
          <p:nvPr>
            <p:ph type="title"/>
          </p:nvPr>
        </p:nvSpPr>
        <p:spPr bwMode="auto">
          <a:xfrm>
            <a:off x="628650" y="457200"/>
            <a:ext cx="5686425" cy="1101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48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</a:t>
            </a:r>
          </a:p>
          <a:p>
            <a:pPr lvl="0"/>
            <a:r>
              <a:rPr lang="en-US"/>
              <a:t>aster text styles</a:t>
            </a:r>
          </a:p>
          <a:p>
            <a:pPr lvl="1"/>
            <a:r>
              <a:rPr lang="en-US"/>
              <a:t>Second levelThird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0" y="90488"/>
            <a:ext cx="138113" cy="2762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lIns="68580" tIns="34290" rIns="68580" bIns="34290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>
              <a:latin typeface="+mn-lt"/>
              <a:cs typeface="+mn-cs"/>
            </a:endParaRPr>
          </a:p>
        </p:txBody>
      </p:sp>
      <p:pic>
        <p:nvPicPr>
          <p:cNvPr id="1030" name="Picture 2" descr="reative Commons License"/>
          <p:cNvPicPr>
            <a:picLocks noChangeAspect="1" noChangeArrowheads="1"/>
          </p:cNvPicPr>
          <p:nvPr userDrawn="1"/>
        </p:nvPicPr>
        <p:blipFill>
          <a:blip r:embed="rId11"/>
          <a:srcRect/>
          <a:stretch>
            <a:fillRect/>
          </a:stretch>
        </p:blipFill>
        <p:spPr bwMode="auto">
          <a:xfrm>
            <a:off x="138113" y="6402388"/>
            <a:ext cx="838200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976313" y="6415088"/>
            <a:ext cx="5700712" cy="24606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anchor="ctr">
            <a:spAutoFit/>
          </a:bodyPr>
          <a:lstStyle/>
          <a:p>
            <a:pPr defTabSz="914400" eaLnBrk="0" hangingPunct="0">
              <a:defRPr/>
            </a:pPr>
            <a:r>
              <a:rPr lang="x-none" altLang="x-none" sz="1000" dirty="0">
                <a:cs typeface="+mn-cs"/>
              </a:rPr>
              <a:t>  This document is licensed with a </a:t>
            </a:r>
            <a:r>
              <a:rPr lang="x-none" altLang="x-none" sz="1000" dirty="0">
                <a:cs typeface="+mn-cs"/>
                <a:hlinkClick r:id="rId12"/>
              </a:rPr>
              <a:t>Creative Commons Attribution 4.0 International License</a:t>
            </a:r>
            <a:r>
              <a:rPr lang="x-none" altLang="x-none" sz="1000" dirty="0">
                <a:cs typeface="+mn-cs"/>
              </a:rPr>
              <a:t> ©2017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7" r:id="rId9"/>
  </p:sldLayoutIdLst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www.vmware.com/products/workstation-player/workstation-player-evaluation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0488" y="3616325"/>
            <a:ext cx="4611687" cy="803275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br>
              <a:rPr sz="3300" dirty="0"/>
            </a:br>
            <a:br>
              <a:rPr sz="3300" dirty="0"/>
            </a:br>
            <a:r>
              <a:rPr lang="en-US" sz="3300" dirty="0"/>
              <a:t>Creating a Safe Lab Environment</a:t>
            </a:r>
            <a:endParaRPr dirty="0"/>
          </a:p>
        </p:txBody>
      </p:sp>
      <p:sp>
        <p:nvSpPr>
          <p:cNvPr id="12290" name="Subtitle 2"/>
          <p:cNvSpPr>
            <a:spLocks noGrp="1"/>
          </p:cNvSpPr>
          <p:nvPr>
            <p:ph type="body" sz="quarter" idx="13"/>
          </p:nvPr>
        </p:nvSpPr>
        <p:spPr>
          <a:xfrm>
            <a:off x="2630488" y="4999038"/>
            <a:ext cx="4219575" cy="277812"/>
          </a:xfrm>
        </p:spPr>
        <p:txBody>
          <a:bodyPr/>
          <a:lstStyle/>
          <a:p>
            <a:pPr eaLnBrk="1" hangingPunct="1"/>
            <a:r>
              <a:rPr lang="en-US" sz="2000" b="1" dirty="0">
                <a:solidFill>
                  <a:srgbClr val="2F5597"/>
                </a:solidFill>
              </a:rPr>
              <a:t>Malware Analysis </a:t>
            </a:r>
            <a:r>
              <a:rPr lang="mr-IN" sz="2000" b="1" dirty="0">
                <a:solidFill>
                  <a:srgbClr val="2F5597"/>
                </a:solidFill>
              </a:rPr>
              <a:t>–</a:t>
            </a:r>
            <a:r>
              <a:rPr lang="en-US" sz="2000" b="1" dirty="0">
                <a:solidFill>
                  <a:srgbClr val="2F5597"/>
                </a:solidFill>
              </a:rPr>
              <a:t> Lesson 01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VMWare Workstation Player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https://www.vmware.com/products/workstation-player/workstation-player-evaluation.html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title="VMWare Workstation Player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9444" y="2613058"/>
            <a:ext cx="4078342" cy="356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27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Virtual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Regardless of virtualization software, you will begin by creating a new virtual machine</a:t>
            </a:r>
          </a:p>
          <a:p>
            <a:pPr lvl="1"/>
            <a:r>
              <a:rPr lang="en-US" dirty="0"/>
              <a:t>You will need the OS installation disk </a:t>
            </a:r>
            <a:r>
              <a:rPr lang="mr-IN" dirty="0"/>
              <a:t>–</a:t>
            </a:r>
            <a:r>
              <a:rPr lang="en-US" dirty="0"/>
              <a:t> either as an ISO or in the host OS DVD-ROM</a:t>
            </a:r>
          </a:p>
          <a:p>
            <a:pPr lvl="1"/>
            <a:r>
              <a:rPr lang="en-US" dirty="0"/>
              <a:t>Configure the desired virtual hardware </a:t>
            </a:r>
            <a:r>
              <a:rPr lang="mr-IN" dirty="0"/>
              <a:t>–</a:t>
            </a:r>
            <a:r>
              <a:rPr lang="en-US" dirty="0"/>
              <a:t> number of cores, amount of primary memory and hard drive space</a:t>
            </a:r>
          </a:p>
          <a:p>
            <a:pPr lvl="1"/>
            <a:r>
              <a:rPr lang="en-US" dirty="0"/>
              <a:t>Begin the installation </a:t>
            </a:r>
            <a:r>
              <a:rPr lang="mr-IN" dirty="0"/>
              <a:t>–</a:t>
            </a:r>
            <a:r>
              <a:rPr lang="en-US" dirty="0"/>
              <a:t> this will vary by OS</a:t>
            </a:r>
          </a:p>
          <a:p>
            <a:pPr lvl="1"/>
            <a:endParaRPr lang="en-US" dirty="0"/>
          </a:p>
          <a:p>
            <a:r>
              <a:rPr lang="en-US" dirty="0"/>
              <a:t>Once installation is complete, boot the guest OS and finish setting up your VM </a:t>
            </a:r>
          </a:p>
          <a:p>
            <a:pPr lvl="1"/>
            <a:r>
              <a:rPr lang="en-US" dirty="0"/>
              <a:t>You can install additional software, configure user accounts, disable anti-virus</a:t>
            </a:r>
          </a:p>
        </p:txBody>
      </p:sp>
    </p:spTree>
    <p:extLst>
      <p:ext uri="{BB962C8B-B14F-4D97-AF65-F5344CB8AC3E}">
        <p14:creationId xmlns:p14="http://schemas.microsoft.com/office/powerpoint/2010/main" val="1367351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a VM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important to understand the networking options available to your VM</a:t>
            </a:r>
          </a:p>
          <a:p>
            <a:endParaRPr lang="en-US" dirty="0"/>
          </a:p>
          <a:p>
            <a:r>
              <a:rPr lang="en-US" dirty="0"/>
              <a:t>Typically consist of the following options:</a:t>
            </a:r>
          </a:p>
          <a:p>
            <a:pPr lvl="1"/>
            <a:r>
              <a:rPr lang="en-US" dirty="0"/>
              <a:t>Network adapter is not connected</a:t>
            </a:r>
          </a:p>
          <a:p>
            <a:pPr lvl="1"/>
            <a:r>
              <a:rPr lang="en-US" dirty="0"/>
              <a:t>NAT</a:t>
            </a:r>
          </a:p>
          <a:p>
            <a:pPr lvl="1"/>
            <a:r>
              <a:rPr lang="en-US" dirty="0"/>
              <a:t>Bridged</a:t>
            </a:r>
          </a:p>
          <a:p>
            <a:pPr lvl="1"/>
            <a:r>
              <a:rPr lang="en-US" dirty="0"/>
              <a:t>Host-only</a:t>
            </a:r>
          </a:p>
          <a:p>
            <a:pPr lvl="1"/>
            <a:endParaRPr lang="en-US" dirty="0"/>
          </a:p>
          <a:p>
            <a:r>
              <a:rPr lang="en-US" dirty="0"/>
              <a:t>Custom networking is also available, but not covered here</a:t>
            </a:r>
          </a:p>
        </p:txBody>
      </p:sp>
    </p:spTree>
    <p:extLst>
      <p:ext uri="{BB962C8B-B14F-4D97-AF65-F5344CB8AC3E}">
        <p14:creationId xmlns:p14="http://schemas.microsoft.com/office/powerpoint/2010/main" val="203025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a VM – Configuration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Host-only</a:t>
            </a:r>
          </a:p>
          <a:p>
            <a:pPr lvl="1"/>
            <a:r>
              <a:rPr lang="en-US" dirty="0"/>
              <a:t>private LAN between guest and host OS</a:t>
            </a:r>
          </a:p>
          <a:p>
            <a:pPr lvl="1"/>
            <a:r>
              <a:rPr lang="en-US" dirty="0"/>
              <a:t>Allows malware some networking capability but doesn’t allow access to other systems on the host OSes network or the internet</a:t>
            </a:r>
          </a:p>
          <a:p>
            <a:pPr lvl="1"/>
            <a:r>
              <a:rPr lang="en-US" dirty="0"/>
              <a:t>Virtual network adapters are created between the host and guest, physical network is not utilized</a:t>
            </a:r>
          </a:p>
          <a:p>
            <a:pPr lvl="1"/>
            <a:endParaRPr lang="en-US" dirty="0"/>
          </a:p>
          <a:p>
            <a:r>
              <a:rPr lang="en-US" dirty="0"/>
              <a:t>NAT</a:t>
            </a:r>
          </a:p>
          <a:p>
            <a:pPr lvl="1"/>
            <a:r>
              <a:rPr lang="en-US" dirty="0"/>
              <a:t>Virtual DHCP server is created and assigns IP addresses on private network</a:t>
            </a:r>
          </a:p>
          <a:p>
            <a:pPr lvl="1"/>
            <a:r>
              <a:rPr lang="en-US" dirty="0"/>
              <a:t>VM is allowed network access through the host OS </a:t>
            </a:r>
            <a:r>
              <a:rPr lang="mr-IN" dirty="0"/>
              <a:t>–</a:t>
            </a:r>
            <a:r>
              <a:rPr lang="en-US" dirty="0"/>
              <a:t> both systems share a singular identify outside the private LAN</a:t>
            </a:r>
          </a:p>
          <a:p>
            <a:pPr lvl="1"/>
            <a:endParaRPr lang="en-US" dirty="0"/>
          </a:p>
          <a:p>
            <a:r>
              <a:rPr lang="en-US" dirty="0"/>
              <a:t>Bridged</a:t>
            </a:r>
          </a:p>
          <a:p>
            <a:pPr lvl="1"/>
            <a:r>
              <a:rPr lang="en-US" dirty="0"/>
              <a:t>Connects the VM directly to the network using the host network adapter</a:t>
            </a:r>
          </a:p>
        </p:txBody>
      </p:sp>
    </p:spTree>
    <p:extLst>
      <p:ext uri="{BB962C8B-B14F-4D97-AF65-F5344CB8AC3E}">
        <p14:creationId xmlns:p14="http://schemas.microsoft.com/office/powerpoint/2010/main" val="870428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Snapshots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a convenient way to save the state of a virtual machine</a:t>
            </a:r>
          </a:p>
          <a:p>
            <a:pPr lvl="1"/>
            <a:r>
              <a:rPr lang="en-US" dirty="0"/>
              <a:t>This can greatly streamline work flow</a:t>
            </a:r>
          </a:p>
          <a:p>
            <a:pPr lvl="1"/>
            <a:endParaRPr lang="en-US" dirty="0"/>
          </a:p>
          <a:p>
            <a:r>
              <a:rPr lang="en-US" dirty="0"/>
              <a:t>Ideal setup is to install OS, configure all tools and the network </a:t>
            </a:r>
            <a:r>
              <a:rPr lang="mr-IN" dirty="0"/>
              <a:t>–</a:t>
            </a:r>
            <a:r>
              <a:rPr lang="en-US" dirty="0"/>
              <a:t> then take a snapshot</a:t>
            </a:r>
          </a:p>
          <a:p>
            <a:pPr lvl="1"/>
            <a:r>
              <a:rPr lang="en-US" dirty="0"/>
              <a:t>This can become your baseline, clean snap shot</a:t>
            </a:r>
          </a:p>
          <a:p>
            <a:pPr lvl="1"/>
            <a:endParaRPr lang="en-US" dirty="0"/>
          </a:p>
          <a:p>
            <a:r>
              <a:rPr lang="en-US" dirty="0"/>
              <a:t>Next, execute the malware you want to analyze</a:t>
            </a:r>
          </a:p>
          <a:p>
            <a:pPr lvl="1"/>
            <a:r>
              <a:rPr lang="en-US" dirty="0"/>
              <a:t>Leverage any tools to enhance your analysis</a:t>
            </a:r>
          </a:p>
          <a:p>
            <a:pPr lvl="1"/>
            <a:endParaRPr lang="en-US" dirty="0"/>
          </a:p>
          <a:p>
            <a:r>
              <a:rPr lang="en-US" dirty="0"/>
              <a:t>Perform analysis</a:t>
            </a:r>
          </a:p>
          <a:p>
            <a:pPr lvl="1"/>
            <a:r>
              <a:rPr lang="en-US" dirty="0"/>
              <a:t>Roll back to clean-state snapshot when done and now you’re ready to repeat!</a:t>
            </a:r>
          </a:p>
        </p:txBody>
      </p:sp>
    </p:spTree>
    <p:extLst>
      <p:ext uri="{BB962C8B-B14F-4D97-AF65-F5344CB8AC3E}">
        <p14:creationId xmlns:p14="http://schemas.microsoft.com/office/powerpoint/2010/main" val="943273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/>
              <a:t>Upon completion of this lesson, students will be able to:</a:t>
            </a:r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 dirty="0"/>
              <a:t>Define the following terms: </a:t>
            </a:r>
            <a:r>
              <a:rPr lang="en-US" dirty="0" err="1"/>
              <a:t>airgapped</a:t>
            </a:r>
            <a:r>
              <a:rPr lang="en-US" dirty="0"/>
              <a:t>, bridged, host-only, NAT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 dirty="0"/>
              <a:t>Use virtualization to create a safe malware analysis lab environment</a:t>
            </a:r>
            <a:br>
              <a:rPr lang="en-US" dirty="0"/>
            </a:b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 dirty="0"/>
              <a:t>Demonstrate the correct networking setup to ensure virtual machine (VM) isolation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 dirty="0"/>
              <a:t>State the advantages and disadvantages of using physical machines versus virtual machines for a malware analysis lab environment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636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pPr eaLnBrk="1" hangingPunct="1"/>
            <a:r>
              <a:rPr lang="en-US" dirty="0"/>
              <a:t>Learning Outcomes</a:t>
            </a:r>
          </a:p>
        </p:txBody>
      </p:sp>
      <p:sp>
        <p:nvSpPr>
          <p:cNvPr id="143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Arial" charset="0"/>
              <a:buNone/>
            </a:pPr>
            <a:r>
              <a:rPr lang="en-US" dirty="0"/>
              <a:t>Upon completion of this lesson, students will be able to:</a:t>
            </a:r>
          </a:p>
          <a:p>
            <a:pPr marL="0" indent="0" eaLnBrk="1" hangingPunct="1">
              <a:buFont typeface="Arial" charset="0"/>
              <a:buNone/>
            </a:pP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 dirty="0"/>
              <a:t>Define the following terms: </a:t>
            </a:r>
            <a:r>
              <a:rPr lang="en-US" dirty="0" err="1"/>
              <a:t>airgapped</a:t>
            </a:r>
            <a:r>
              <a:rPr lang="en-US" dirty="0"/>
              <a:t>, bridged, host-only, NAT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 dirty="0"/>
              <a:t>Use virtualization to create a safe malware analysis lab environment</a:t>
            </a:r>
            <a:br>
              <a:rPr lang="en-US" dirty="0"/>
            </a:b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 dirty="0"/>
              <a:t>Demonstrate the correct networking setup to ensure virtual machine (VM) isolation</a:t>
            </a:r>
          </a:p>
          <a:p>
            <a:pPr marL="685800" lvl="1" indent="-342900" eaLnBrk="1" hangingPunct="1">
              <a:buFont typeface="+mj-lt"/>
              <a:buAutoNum type="arabicPeriod"/>
            </a:pPr>
            <a:endParaRPr lang="en-US" dirty="0"/>
          </a:p>
          <a:p>
            <a:pPr marL="685800" lvl="1" indent="-342900" eaLnBrk="1" hangingPunct="1">
              <a:buFont typeface="+mj-lt"/>
              <a:buAutoNum type="arabicPeriod"/>
            </a:pPr>
            <a:r>
              <a:rPr lang="en-US" dirty="0"/>
              <a:t>State the advantages and disadvantages of using physical machines versus virtual machines for a malware analysis lab environment</a:t>
            </a:r>
          </a:p>
          <a:p>
            <a:pPr marL="0" indent="0" eaLnBrk="1" hangingPunct="1">
              <a:buFont typeface="Arial" charset="0"/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a Lab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Essential to have a lab environment when performing dynamic analysis</a:t>
            </a:r>
          </a:p>
          <a:p>
            <a:pPr lvl="1"/>
            <a:r>
              <a:rPr lang="en-US" dirty="0"/>
              <a:t>Also assists in safe handling when performing static analysis</a:t>
            </a:r>
          </a:p>
          <a:p>
            <a:pPr lvl="1"/>
            <a:endParaRPr lang="en-US" dirty="0"/>
          </a:p>
          <a:p>
            <a:r>
              <a:rPr lang="en-US" dirty="0"/>
              <a:t>Goal is to provide an isolated environment to prevent the infection of production systems</a:t>
            </a:r>
          </a:p>
          <a:p>
            <a:pPr lvl="1"/>
            <a:r>
              <a:rPr lang="en-US" dirty="0"/>
              <a:t>When analyzing new malware, behavior can be unpredictable</a:t>
            </a:r>
          </a:p>
          <a:p>
            <a:pPr lvl="1"/>
            <a:endParaRPr lang="en-US" dirty="0"/>
          </a:p>
          <a:p>
            <a:r>
              <a:rPr lang="en-US" dirty="0"/>
              <a:t>Lab environments can vary, two most common:</a:t>
            </a:r>
          </a:p>
          <a:p>
            <a:pPr lvl="1"/>
            <a:r>
              <a:rPr lang="en-US" dirty="0"/>
              <a:t>The use of physical machines with </a:t>
            </a:r>
            <a:r>
              <a:rPr lang="en-US" i="1" dirty="0" err="1"/>
              <a:t>airgapped</a:t>
            </a:r>
            <a:r>
              <a:rPr lang="en-US" i="1" dirty="0"/>
              <a:t> </a:t>
            </a:r>
            <a:r>
              <a:rPr lang="en-US" dirty="0"/>
              <a:t>networks</a:t>
            </a:r>
          </a:p>
          <a:p>
            <a:pPr lvl="1"/>
            <a:r>
              <a:rPr lang="en-US" dirty="0"/>
              <a:t>The use of virtual machines</a:t>
            </a:r>
          </a:p>
          <a:p>
            <a:pPr lvl="1"/>
            <a:endParaRPr lang="en-US" dirty="0"/>
          </a:p>
          <a:p>
            <a:r>
              <a:rPr lang="en-US" dirty="0"/>
              <a:t>Both approaches have pros and cons</a:t>
            </a:r>
          </a:p>
        </p:txBody>
      </p:sp>
    </p:spTree>
    <p:extLst>
      <p:ext uri="{BB962C8B-B14F-4D97-AF65-F5344CB8AC3E}">
        <p14:creationId xmlns:p14="http://schemas.microsoft.com/office/powerpoint/2010/main" val="1561339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use of physical hardware to analyze and execute malware</a:t>
            </a:r>
          </a:p>
          <a:p>
            <a:endParaRPr lang="en-US" dirty="0"/>
          </a:p>
          <a:p>
            <a:r>
              <a:rPr lang="en-US" dirty="0"/>
              <a:t>Advantages:</a:t>
            </a:r>
          </a:p>
          <a:p>
            <a:pPr lvl="1"/>
            <a:r>
              <a:rPr lang="en-US" dirty="0"/>
              <a:t>Run on the actual systems the malware was designed to execute on </a:t>
            </a:r>
            <a:r>
              <a:rPr lang="mr-IN" dirty="0"/>
              <a:t>–</a:t>
            </a:r>
            <a:r>
              <a:rPr lang="en-US" dirty="0"/>
              <a:t> this can limit anti-analysis behavior</a:t>
            </a:r>
          </a:p>
          <a:p>
            <a:pPr lvl="1"/>
            <a:r>
              <a:rPr lang="en-US" dirty="0"/>
              <a:t>Use of </a:t>
            </a:r>
            <a:r>
              <a:rPr lang="en-US" dirty="0" err="1"/>
              <a:t>airgapped</a:t>
            </a:r>
            <a:r>
              <a:rPr lang="en-US" dirty="0"/>
              <a:t> networks allows for isolation of physical machines </a:t>
            </a:r>
            <a:r>
              <a:rPr lang="mr-IN" dirty="0"/>
              <a:t>–</a:t>
            </a:r>
            <a:r>
              <a:rPr lang="en-US" dirty="0"/>
              <a:t> machines are isolated from the internet and other networks</a:t>
            </a:r>
          </a:p>
          <a:p>
            <a:pPr lvl="1"/>
            <a:r>
              <a:rPr lang="en-US" dirty="0"/>
              <a:t>Avoids malware’s use of anti-analysis techniques</a:t>
            </a:r>
          </a:p>
          <a:p>
            <a:pPr lvl="1"/>
            <a:endParaRPr lang="en-US" dirty="0"/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Once a system is infected, it can be difficult and/or time consuming to remove the infection</a:t>
            </a:r>
          </a:p>
          <a:p>
            <a:pPr lvl="1"/>
            <a:r>
              <a:rPr lang="en-US" dirty="0"/>
              <a:t>Requires more hardware and dedicated network setup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470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Use of Virtualization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Virtual machines (VM) allow a host operating system (OS) to run multiple instances of a guest OS</a:t>
            </a:r>
          </a:p>
          <a:p>
            <a:pPr lvl="1"/>
            <a:r>
              <a:rPr lang="en-US" dirty="0"/>
              <a:t>This can be thought of as a computer running within another computer</a:t>
            </a:r>
          </a:p>
          <a:p>
            <a:pPr lvl="1"/>
            <a:endParaRPr lang="en-US" dirty="0"/>
          </a:p>
          <a:p>
            <a:r>
              <a:rPr lang="en-US" dirty="0"/>
              <a:t>Virtual machines can be isolated from the host OS</a:t>
            </a:r>
          </a:p>
          <a:p>
            <a:pPr lvl="1"/>
            <a:r>
              <a:rPr lang="en-US" dirty="0"/>
              <a:t>This allows for safe and convenient malware analysis</a:t>
            </a:r>
          </a:p>
          <a:p>
            <a:pPr lvl="1"/>
            <a:r>
              <a:rPr lang="en-US" dirty="0"/>
              <a:t>However, there have been instances were guest-to-host vulnerabilities exist</a:t>
            </a:r>
          </a:p>
          <a:p>
            <a:pPr lvl="1"/>
            <a:endParaRPr lang="en-US" dirty="0"/>
          </a:p>
          <a:p>
            <a:r>
              <a:rPr lang="en-US" dirty="0"/>
              <a:t>Multiple produces available that allow for the creation and use of VMs</a:t>
            </a:r>
          </a:p>
        </p:txBody>
      </p:sp>
    </p:spTree>
    <p:extLst>
      <p:ext uri="{BB962C8B-B14F-4D97-AF65-F5344CB8AC3E}">
        <p14:creationId xmlns:p14="http://schemas.microsoft.com/office/powerpoint/2010/main" val="1241679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Allow for the creation and usage of multiple OSes within a single host</a:t>
            </a:r>
          </a:p>
          <a:p>
            <a:pPr lvl="1"/>
            <a:r>
              <a:rPr lang="en-US" dirty="0"/>
              <a:t>Ability to create snapshots of the guest OS </a:t>
            </a:r>
            <a:r>
              <a:rPr lang="mr-IN" dirty="0"/>
              <a:t>–</a:t>
            </a:r>
            <a:r>
              <a:rPr lang="en-US" dirty="0"/>
              <a:t> this allows for rapid restoration of a previous state</a:t>
            </a:r>
          </a:p>
          <a:p>
            <a:pPr lvl="1"/>
            <a:r>
              <a:rPr lang="en-US" dirty="0"/>
              <a:t>Flexibility in networking of the guest OS </a:t>
            </a:r>
            <a:r>
              <a:rPr lang="mr-IN" dirty="0"/>
              <a:t>–</a:t>
            </a:r>
            <a:r>
              <a:rPr lang="en-US" dirty="0"/>
              <a:t> can create an entire virtual lab environment</a:t>
            </a:r>
          </a:p>
          <a:p>
            <a:pPr lvl="1"/>
            <a:endParaRPr lang="en-US" dirty="0"/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If not careful, misconfiguration can allow malware to infect the host or other systems on the network</a:t>
            </a:r>
          </a:p>
          <a:p>
            <a:pPr lvl="1"/>
            <a:r>
              <a:rPr lang="en-US" dirty="0"/>
              <a:t>Virtualization is taxing on hardware and requires adequate host system performance</a:t>
            </a:r>
          </a:p>
          <a:p>
            <a:pPr lvl="1"/>
            <a:r>
              <a:rPr lang="en-US" dirty="0"/>
              <a:t>Vulnerabilities have been known that allows for guest-to-host escape</a:t>
            </a:r>
          </a:p>
        </p:txBody>
      </p:sp>
    </p:spTree>
    <p:extLst>
      <p:ext uri="{BB962C8B-B14F-4D97-AF65-F5344CB8AC3E}">
        <p14:creationId xmlns:p14="http://schemas.microsoft.com/office/powerpoint/2010/main" val="165050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Virtual Machine</a:t>
            </a:r>
          </a:p>
        </p:txBody>
      </p:sp>
      <p:graphicFrame>
        <p:nvGraphicFramePr>
          <p:cNvPr id="4" name="Content Placeholder 3" descr="This image describes the relationship between a physical machine, which is running virtualization software. This virtualization software provides the guest VM environment." title="Anatomy of a Virtual Machine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8494277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5314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Virtualization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VirtualBox</a:t>
            </a:r>
            <a:endParaRPr lang="en-US" dirty="0"/>
          </a:p>
          <a:p>
            <a:pPr lvl="1"/>
            <a:r>
              <a:rPr lang="en-US" dirty="0"/>
              <a:t>Maintained by Oracle</a:t>
            </a:r>
          </a:p>
          <a:p>
            <a:pPr lvl="1"/>
            <a:r>
              <a:rPr lang="en-US" dirty="0"/>
              <a:t>Released under GPL version 2 </a:t>
            </a:r>
            <a:r>
              <a:rPr lang="mr-IN" dirty="0"/>
              <a:t>–</a:t>
            </a:r>
            <a:r>
              <a:rPr lang="en-US" dirty="0"/>
              <a:t> there is no license cost</a:t>
            </a:r>
          </a:p>
          <a:p>
            <a:pPr lvl="1"/>
            <a:r>
              <a:rPr lang="en-US" dirty="0"/>
              <a:t>Provides the ability to snapshot VMs</a:t>
            </a:r>
          </a:p>
          <a:p>
            <a:pPr lvl="1"/>
            <a:endParaRPr lang="en-US" dirty="0"/>
          </a:p>
          <a:p>
            <a:r>
              <a:rPr lang="en-US" dirty="0"/>
              <a:t>VMWare</a:t>
            </a:r>
          </a:p>
          <a:p>
            <a:pPr lvl="1"/>
            <a:r>
              <a:rPr lang="en-US" dirty="0"/>
              <a:t>Offers multiple products</a:t>
            </a:r>
          </a:p>
          <a:p>
            <a:pPr lvl="1"/>
            <a:r>
              <a:rPr lang="en-US" dirty="0"/>
              <a:t>Workstation Player</a:t>
            </a:r>
          </a:p>
          <a:p>
            <a:pPr lvl="2"/>
            <a:r>
              <a:rPr lang="en-US" dirty="0"/>
              <a:t>Free for non-commercial use</a:t>
            </a:r>
          </a:p>
          <a:p>
            <a:pPr lvl="2"/>
            <a:r>
              <a:rPr lang="en-US" dirty="0"/>
              <a:t>There are limitations </a:t>
            </a:r>
            <a:r>
              <a:rPr lang="mr-IN" dirty="0"/>
              <a:t>–</a:t>
            </a:r>
            <a:r>
              <a:rPr lang="en-US" dirty="0"/>
              <a:t> such as the inability to create snapshots</a:t>
            </a:r>
          </a:p>
          <a:p>
            <a:pPr lvl="1"/>
            <a:r>
              <a:rPr lang="en-US" dirty="0"/>
              <a:t>Workstation Pro</a:t>
            </a:r>
          </a:p>
          <a:p>
            <a:pPr lvl="2"/>
            <a:r>
              <a:rPr lang="en-US" dirty="0"/>
              <a:t>Supports *nix and Windows</a:t>
            </a:r>
          </a:p>
          <a:p>
            <a:pPr lvl="2"/>
            <a:r>
              <a:rPr lang="en-US" dirty="0"/>
              <a:t>Requires a license</a:t>
            </a:r>
          </a:p>
          <a:p>
            <a:pPr lvl="1"/>
            <a:r>
              <a:rPr lang="en-US" dirty="0"/>
              <a:t>Fusion</a:t>
            </a:r>
          </a:p>
          <a:p>
            <a:pPr lvl="2"/>
            <a:r>
              <a:rPr lang="en-US" dirty="0"/>
              <a:t>Only produce available for Mac OS X </a:t>
            </a:r>
            <a:r>
              <a:rPr lang="mr-IN" dirty="0"/>
              <a:t>–</a:t>
            </a:r>
            <a:r>
              <a:rPr lang="en-US" dirty="0"/>
              <a:t> requires a license</a:t>
            </a:r>
          </a:p>
        </p:txBody>
      </p:sp>
    </p:spTree>
    <p:extLst>
      <p:ext uri="{BB962C8B-B14F-4D97-AF65-F5344CB8AC3E}">
        <p14:creationId xmlns:p14="http://schemas.microsoft.com/office/powerpoint/2010/main" val="1855175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VirtualBox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www.virtualbox.org</a:t>
            </a:r>
            <a:r>
              <a:rPr lang="en-US" dirty="0"/>
              <a:t>/wiki/Downloads</a:t>
            </a:r>
          </a:p>
        </p:txBody>
      </p:sp>
      <p:pic>
        <p:nvPicPr>
          <p:cNvPr id="5" name="Picture 4" descr="This is the default interface presented when virtual box is open." title="Virtual Box Splas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925" y="2333566"/>
            <a:ext cx="5474524" cy="384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88222"/>
      </p:ext>
    </p:extLst>
  </p:cSld>
  <p:clrMapOvr>
    <a:masterClrMapping/>
  </p:clrMapOvr>
</p:sld>
</file>

<file path=ppt/theme/theme1.xml><?xml version="1.0" encoding="utf-8"?>
<a:theme xmlns:a="http://schemas.openxmlformats.org/drawingml/2006/main" name="PP_C5Modules_CC_License_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_C5Modules_CC_License_standard" id="{F0FA9D47-06A1-4F86-A3DE-945BA88B3B0E}" vid="{A7340899-09C2-4C21-8394-A4D30A56A3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C5 Modules</Template>
  <TotalTime>2338</TotalTime>
  <Words>859</Words>
  <Application>Microsoft Office PowerPoint</Application>
  <PresentationFormat>On-screen Show (4:3)</PresentationFormat>
  <Paragraphs>139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Mangal</vt:lpstr>
      <vt:lpstr>PP_C5Modules_CC_License_standard</vt:lpstr>
      <vt:lpstr>  Creating a Safe Lab Environment</vt:lpstr>
      <vt:lpstr>Learning Outcomes</vt:lpstr>
      <vt:lpstr>The Need for a Lab Environment</vt:lpstr>
      <vt:lpstr>Physical Machines</vt:lpstr>
      <vt:lpstr>The Use of Virtualization</vt:lpstr>
      <vt:lpstr>Virtual Machines</vt:lpstr>
      <vt:lpstr>Anatomy of a Virtual Machine</vt:lpstr>
      <vt:lpstr>Virtualization Software</vt:lpstr>
      <vt:lpstr>VirtualBox</vt:lpstr>
      <vt:lpstr>VMWare Workstation Player</vt:lpstr>
      <vt:lpstr>Creating a Virtual Machine</vt:lpstr>
      <vt:lpstr>Networking a VM</vt:lpstr>
      <vt:lpstr>Networking a VM – Configuration Options</vt:lpstr>
      <vt:lpstr>Snapshots</vt:lpstr>
      <vt:lpstr>Summary</vt:lpstr>
    </vt:vector>
  </TitlesOfParts>
  <Company>University of California at Davis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Bishop</dc:creator>
  <cp:lastModifiedBy>Nick D</cp:lastModifiedBy>
  <cp:revision>223</cp:revision>
  <cp:lastPrinted>2016-07-18T16:40:10Z</cp:lastPrinted>
  <dcterms:created xsi:type="dcterms:W3CDTF">2016-07-03T20:12:42Z</dcterms:created>
  <dcterms:modified xsi:type="dcterms:W3CDTF">2018-05-30T02:56:02Z</dcterms:modified>
</cp:coreProperties>
</file>